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B2CEB-194D-4A8F-B146-624C8341472E}" v="2341" dt="2021-06-08T07:13:18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svg"/><Relationship Id="rId1" Type="http://schemas.openxmlformats.org/officeDocument/2006/relationships/image" Target="../media/image10.png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4ED80-D987-499B-A68C-075BDF055F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5689E8-ADFE-48D7-AF38-45DB17187ACB}">
      <dgm:prSet/>
      <dgm:spPr/>
      <dgm:t>
        <a:bodyPr/>
        <a:lstStyle/>
        <a:p>
          <a:pPr rtl="0"/>
          <a:r>
            <a:rPr lang="en-US" dirty="0"/>
            <a:t>What is </a:t>
          </a:r>
          <a:r>
            <a:rPr lang="en-US" dirty="0">
              <a:latin typeface="Calibri Light" panose="020F0302020204030204"/>
            </a:rPr>
            <a:t>the SOP. </a:t>
          </a:r>
          <a:r>
            <a:rPr lang="en-US" dirty="0"/>
            <a:t>Digital Forensics.</a:t>
          </a:r>
        </a:p>
      </dgm:t>
    </dgm:pt>
    <dgm:pt modelId="{9C75EB9A-5B18-45EE-875D-34379579A353}" type="parTrans" cxnId="{7CF7376A-A9AA-433A-8F60-1FF94CAA665F}">
      <dgm:prSet/>
      <dgm:spPr/>
      <dgm:t>
        <a:bodyPr/>
        <a:lstStyle/>
        <a:p>
          <a:endParaRPr lang="en-US"/>
        </a:p>
      </dgm:t>
    </dgm:pt>
    <dgm:pt modelId="{09578965-047E-4D88-A8B5-3A53F7C290BA}" type="sibTrans" cxnId="{7CF7376A-A9AA-433A-8F60-1FF94CAA665F}">
      <dgm:prSet/>
      <dgm:spPr/>
      <dgm:t>
        <a:bodyPr/>
        <a:lstStyle/>
        <a:p>
          <a:endParaRPr lang="en-US"/>
        </a:p>
      </dgm:t>
    </dgm:pt>
    <dgm:pt modelId="{1E39EBC4-BDB0-4F23-8CD9-95D4655C65A4}">
      <dgm:prSet/>
      <dgm:spPr/>
      <dgm:t>
        <a:bodyPr/>
        <a:lstStyle/>
        <a:p>
          <a:r>
            <a:rPr lang="en-US" dirty="0"/>
            <a:t>Fiji Police have adopted international best practices in its SOP for Digital Forensics</a:t>
          </a:r>
        </a:p>
      </dgm:t>
    </dgm:pt>
    <dgm:pt modelId="{59F5D37D-44C5-437C-BFD0-2F6B7682AFC5}" type="parTrans" cxnId="{EBD729A4-2B68-410E-9A07-AECAE0B528D4}">
      <dgm:prSet/>
      <dgm:spPr/>
      <dgm:t>
        <a:bodyPr/>
        <a:lstStyle/>
        <a:p>
          <a:endParaRPr lang="en-US"/>
        </a:p>
      </dgm:t>
    </dgm:pt>
    <dgm:pt modelId="{5D43F6B4-087A-49A8-B3F1-2EDB04D8A212}" type="sibTrans" cxnId="{EBD729A4-2B68-410E-9A07-AECAE0B528D4}">
      <dgm:prSet/>
      <dgm:spPr/>
      <dgm:t>
        <a:bodyPr/>
        <a:lstStyle/>
        <a:p>
          <a:endParaRPr lang="en-US"/>
        </a:p>
      </dgm:t>
    </dgm:pt>
    <dgm:pt modelId="{CF84EFAF-4FD8-4699-90E5-C992CBFD5818}">
      <dgm:prSet/>
      <dgm:spPr/>
      <dgm:t>
        <a:bodyPr/>
        <a:lstStyle/>
        <a:p>
          <a:r>
            <a:rPr lang="en-US" dirty="0"/>
            <a:t>SOP is still in its finalization stage awaiting the establishment of the Digital Forensics Unit.</a:t>
          </a:r>
        </a:p>
      </dgm:t>
    </dgm:pt>
    <dgm:pt modelId="{CE0C5997-5F03-4032-A0F7-82A39A616984}" type="parTrans" cxnId="{E35D95D3-A27D-4207-A1F7-7E8C26246859}">
      <dgm:prSet/>
      <dgm:spPr/>
      <dgm:t>
        <a:bodyPr/>
        <a:lstStyle/>
        <a:p>
          <a:endParaRPr lang="en-US"/>
        </a:p>
      </dgm:t>
    </dgm:pt>
    <dgm:pt modelId="{56855765-879E-43DE-B276-563F9B64550E}" type="sibTrans" cxnId="{E35D95D3-A27D-4207-A1F7-7E8C26246859}">
      <dgm:prSet/>
      <dgm:spPr/>
      <dgm:t>
        <a:bodyPr/>
        <a:lstStyle/>
        <a:p>
          <a:endParaRPr lang="en-US"/>
        </a:p>
      </dgm:t>
    </dgm:pt>
    <dgm:pt modelId="{5FBAB1B1-A907-4EBD-97FC-BC50A6CD0654}" type="pres">
      <dgm:prSet presAssocID="{EEC4ED80-D987-499B-A68C-075BDF055F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7EED1F66-02D5-42BA-808E-74BC3E91BBBB}" type="pres">
      <dgm:prSet presAssocID="{C45689E8-ADFE-48D7-AF38-45DB17187ACB}" presName="thickLine" presStyleLbl="alignNode1" presStyleIdx="0" presStyleCnt="3"/>
      <dgm:spPr/>
    </dgm:pt>
    <dgm:pt modelId="{5B8C8713-210B-49B4-A37B-C85585389B2C}" type="pres">
      <dgm:prSet presAssocID="{C45689E8-ADFE-48D7-AF38-45DB17187ACB}" presName="horz1" presStyleCnt="0"/>
      <dgm:spPr/>
    </dgm:pt>
    <dgm:pt modelId="{62373ABD-268B-4D64-B85E-BFEC6D0B4569}" type="pres">
      <dgm:prSet presAssocID="{C45689E8-ADFE-48D7-AF38-45DB17187ACB}" presName="tx1" presStyleLbl="revTx" presStyleIdx="0" presStyleCnt="3"/>
      <dgm:spPr/>
      <dgm:t>
        <a:bodyPr/>
        <a:lstStyle/>
        <a:p>
          <a:endParaRPr lang="en-AU"/>
        </a:p>
      </dgm:t>
    </dgm:pt>
    <dgm:pt modelId="{2982A34E-AD27-4032-AB9D-9912263513D4}" type="pres">
      <dgm:prSet presAssocID="{C45689E8-ADFE-48D7-AF38-45DB17187ACB}" presName="vert1" presStyleCnt="0"/>
      <dgm:spPr/>
    </dgm:pt>
    <dgm:pt modelId="{43114822-4415-4856-AE64-CBF4038E02FD}" type="pres">
      <dgm:prSet presAssocID="{1E39EBC4-BDB0-4F23-8CD9-95D4655C65A4}" presName="thickLine" presStyleLbl="alignNode1" presStyleIdx="1" presStyleCnt="3"/>
      <dgm:spPr/>
    </dgm:pt>
    <dgm:pt modelId="{82B91DE5-B2A2-4419-8799-20AA93EC5183}" type="pres">
      <dgm:prSet presAssocID="{1E39EBC4-BDB0-4F23-8CD9-95D4655C65A4}" presName="horz1" presStyleCnt="0"/>
      <dgm:spPr/>
    </dgm:pt>
    <dgm:pt modelId="{7851D4F1-1499-4DCC-9E2A-855516E45C12}" type="pres">
      <dgm:prSet presAssocID="{1E39EBC4-BDB0-4F23-8CD9-95D4655C65A4}" presName="tx1" presStyleLbl="revTx" presStyleIdx="1" presStyleCnt="3"/>
      <dgm:spPr/>
      <dgm:t>
        <a:bodyPr/>
        <a:lstStyle/>
        <a:p>
          <a:endParaRPr lang="en-AU"/>
        </a:p>
      </dgm:t>
    </dgm:pt>
    <dgm:pt modelId="{46674EA1-A078-40E4-A57E-6B43ADA98CAE}" type="pres">
      <dgm:prSet presAssocID="{1E39EBC4-BDB0-4F23-8CD9-95D4655C65A4}" presName="vert1" presStyleCnt="0"/>
      <dgm:spPr/>
    </dgm:pt>
    <dgm:pt modelId="{709DB4E7-3B4B-4B3F-8526-754D146A83C4}" type="pres">
      <dgm:prSet presAssocID="{CF84EFAF-4FD8-4699-90E5-C992CBFD5818}" presName="thickLine" presStyleLbl="alignNode1" presStyleIdx="2" presStyleCnt="3"/>
      <dgm:spPr/>
    </dgm:pt>
    <dgm:pt modelId="{BB3849E2-13C4-434E-9D11-E09BDDB07F4F}" type="pres">
      <dgm:prSet presAssocID="{CF84EFAF-4FD8-4699-90E5-C992CBFD5818}" presName="horz1" presStyleCnt="0"/>
      <dgm:spPr/>
    </dgm:pt>
    <dgm:pt modelId="{534E5899-32CC-49F2-863B-D661D35C7D06}" type="pres">
      <dgm:prSet presAssocID="{CF84EFAF-4FD8-4699-90E5-C992CBFD5818}" presName="tx1" presStyleLbl="revTx" presStyleIdx="2" presStyleCnt="3"/>
      <dgm:spPr/>
      <dgm:t>
        <a:bodyPr/>
        <a:lstStyle/>
        <a:p>
          <a:endParaRPr lang="en-AU"/>
        </a:p>
      </dgm:t>
    </dgm:pt>
    <dgm:pt modelId="{B9B5097B-74D0-4E22-A9DB-75C84829A214}" type="pres">
      <dgm:prSet presAssocID="{CF84EFAF-4FD8-4699-90E5-C992CBFD5818}" presName="vert1" presStyleCnt="0"/>
      <dgm:spPr/>
    </dgm:pt>
  </dgm:ptLst>
  <dgm:cxnLst>
    <dgm:cxn modelId="{EBD729A4-2B68-410E-9A07-AECAE0B528D4}" srcId="{EEC4ED80-D987-499B-A68C-075BDF055F45}" destId="{1E39EBC4-BDB0-4F23-8CD9-95D4655C65A4}" srcOrd="1" destOrd="0" parTransId="{59F5D37D-44C5-437C-BFD0-2F6B7682AFC5}" sibTransId="{5D43F6B4-087A-49A8-B3F1-2EDB04D8A212}"/>
    <dgm:cxn modelId="{AE29E4E6-4FD3-4590-A2BF-481F48C00BA8}" type="presOf" srcId="{CF84EFAF-4FD8-4699-90E5-C992CBFD5818}" destId="{534E5899-32CC-49F2-863B-D661D35C7D06}" srcOrd="0" destOrd="0" presId="urn:microsoft.com/office/officeart/2008/layout/LinedList"/>
    <dgm:cxn modelId="{E35D95D3-A27D-4207-A1F7-7E8C26246859}" srcId="{EEC4ED80-D987-499B-A68C-075BDF055F45}" destId="{CF84EFAF-4FD8-4699-90E5-C992CBFD5818}" srcOrd="2" destOrd="0" parTransId="{CE0C5997-5F03-4032-A0F7-82A39A616984}" sibTransId="{56855765-879E-43DE-B276-563F9B64550E}"/>
    <dgm:cxn modelId="{D570D4A5-E211-4C28-B735-D58133BD9B66}" type="presOf" srcId="{1E39EBC4-BDB0-4F23-8CD9-95D4655C65A4}" destId="{7851D4F1-1499-4DCC-9E2A-855516E45C12}" srcOrd="0" destOrd="0" presId="urn:microsoft.com/office/officeart/2008/layout/LinedList"/>
    <dgm:cxn modelId="{9EC2F71B-A523-419B-A6A4-BBF617836CE8}" type="presOf" srcId="{C45689E8-ADFE-48D7-AF38-45DB17187ACB}" destId="{62373ABD-268B-4D64-B85E-BFEC6D0B4569}" srcOrd="0" destOrd="0" presId="urn:microsoft.com/office/officeart/2008/layout/LinedList"/>
    <dgm:cxn modelId="{7CF7376A-A9AA-433A-8F60-1FF94CAA665F}" srcId="{EEC4ED80-D987-499B-A68C-075BDF055F45}" destId="{C45689E8-ADFE-48D7-AF38-45DB17187ACB}" srcOrd="0" destOrd="0" parTransId="{9C75EB9A-5B18-45EE-875D-34379579A353}" sibTransId="{09578965-047E-4D88-A8B5-3A53F7C290BA}"/>
    <dgm:cxn modelId="{5DBC513F-9D78-4C2B-829D-1BC646D5A345}" type="presOf" srcId="{EEC4ED80-D987-499B-A68C-075BDF055F45}" destId="{5FBAB1B1-A907-4EBD-97FC-BC50A6CD0654}" srcOrd="0" destOrd="0" presId="urn:microsoft.com/office/officeart/2008/layout/LinedList"/>
    <dgm:cxn modelId="{E8BE14C0-6AAA-4C81-887E-41B45ED2D841}" type="presParOf" srcId="{5FBAB1B1-A907-4EBD-97FC-BC50A6CD0654}" destId="{7EED1F66-02D5-42BA-808E-74BC3E91BBBB}" srcOrd="0" destOrd="0" presId="urn:microsoft.com/office/officeart/2008/layout/LinedList"/>
    <dgm:cxn modelId="{3A8F28A0-62E0-4DD0-94D9-F8DAAEBEB2B1}" type="presParOf" srcId="{5FBAB1B1-A907-4EBD-97FC-BC50A6CD0654}" destId="{5B8C8713-210B-49B4-A37B-C85585389B2C}" srcOrd="1" destOrd="0" presId="urn:microsoft.com/office/officeart/2008/layout/LinedList"/>
    <dgm:cxn modelId="{A0909DAB-0278-46BB-A048-02F21924E881}" type="presParOf" srcId="{5B8C8713-210B-49B4-A37B-C85585389B2C}" destId="{62373ABD-268B-4D64-B85E-BFEC6D0B4569}" srcOrd="0" destOrd="0" presId="urn:microsoft.com/office/officeart/2008/layout/LinedList"/>
    <dgm:cxn modelId="{59DE51C3-9BC4-4862-83DA-ED15DA264F3D}" type="presParOf" srcId="{5B8C8713-210B-49B4-A37B-C85585389B2C}" destId="{2982A34E-AD27-4032-AB9D-9912263513D4}" srcOrd="1" destOrd="0" presId="urn:microsoft.com/office/officeart/2008/layout/LinedList"/>
    <dgm:cxn modelId="{275B4F0F-7EE6-4FD5-A82D-6C606E792B9C}" type="presParOf" srcId="{5FBAB1B1-A907-4EBD-97FC-BC50A6CD0654}" destId="{43114822-4415-4856-AE64-CBF4038E02FD}" srcOrd="2" destOrd="0" presId="urn:microsoft.com/office/officeart/2008/layout/LinedList"/>
    <dgm:cxn modelId="{0224ED47-5E63-4F52-9CA3-79A5CCF858F2}" type="presParOf" srcId="{5FBAB1B1-A907-4EBD-97FC-BC50A6CD0654}" destId="{82B91DE5-B2A2-4419-8799-20AA93EC5183}" srcOrd="3" destOrd="0" presId="urn:microsoft.com/office/officeart/2008/layout/LinedList"/>
    <dgm:cxn modelId="{C4031CE1-6E7B-4486-9CF7-F27519A54923}" type="presParOf" srcId="{82B91DE5-B2A2-4419-8799-20AA93EC5183}" destId="{7851D4F1-1499-4DCC-9E2A-855516E45C12}" srcOrd="0" destOrd="0" presId="urn:microsoft.com/office/officeart/2008/layout/LinedList"/>
    <dgm:cxn modelId="{AACCC05F-AA25-4D8E-AC71-92D9458B59A8}" type="presParOf" srcId="{82B91DE5-B2A2-4419-8799-20AA93EC5183}" destId="{46674EA1-A078-40E4-A57E-6B43ADA98CAE}" srcOrd="1" destOrd="0" presId="urn:microsoft.com/office/officeart/2008/layout/LinedList"/>
    <dgm:cxn modelId="{68BA3118-3239-4BED-808D-672458B78E1C}" type="presParOf" srcId="{5FBAB1B1-A907-4EBD-97FC-BC50A6CD0654}" destId="{709DB4E7-3B4B-4B3F-8526-754D146A83C4}" srcOrd="4" destOrd="0" presId="urn:microsoft.com/office/officeart/2008/layout/LinedList"/>
    <dgm:cxn modelId="{BA508799-C362-4994-B625-1F79E7EC27DF}" type="presParOf" srcId="{5FBAB1B1-A907-4EBD-97FC-BC50A6CD0654}" destId="{BB3849E2-13C4-434E-9D11-E09BDDB07F4F}" srcOrd="5" destOrd="0" presId="urn:microsoft.com/office/officeart/2008/layout/LinedList"/>
    <dgm:cxn modelId="{52ED0701-5767-4CC0-832B-DF743AF88F95}" type="presParOf" srcId="{BB3849E2-13C4-434E-9D11-E09BDDB07F4F}" destId="{534E5899-32CC-49F2-863B-D661D35C7D06}" srcOrd="0" destOrd="0" presId="urn:microsoft.com/office/officeart/2008/layout/LinedList"/>
    <dgm:cxn modelId="{BCBE0F92-6874-484C-B998-B416603F448A}" type="presParOf" srcId="{BB3849E2-13C4-434E-9D11-E09BDDB07F4F}" destId="{B9B5097B-74D0-4E22-A9DB-75C84829A2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2C7A2-EF3E-4637-82B4-C8D56C0752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36849F60-273C-4F5A-AA06-7A0B02369E18}">
      <dgm:prSet/>
      <dgm:spPr/>
      <dgm:t>
        <a:bodyPr/>
        <a:lstStyle/>
        <a:p>
          <a:pPr>
            <a:defRPr cap="all"/>
          </a:pPr>
          <a:r>
            <a:rPr lang="en-US"/>
            <a:t>Tools Preparation</a:t>
          </a:r>
        </a:p>
      </dgm:t>
    </dgm:pt>
    <dgm:pt modelId="{D040811B-5D74-4B07-9BB0-DB6DCEAA4C6E}" type="parTrans" cxnId="{5922A32D-5C35-4AC4-9EF5-92EEBB85391C}">
      <dgm:prSet/>
      <dgm:spPr/>
      <dgm:t>
        <a:bodyPr/>
        <a:lstStyle/>
        <a:p>
          <a:endParaRPr lang="en-US"/>
        </a:p>
      </dgm:t>
    </dgm:pt>
    <dgm:pt modelId="{77B2000D-870C-4345-82CC-8771D4080200}" type="sibTrans" cxnId="{5922A32D-5C35-4AC4-9EF5-92EEBB85391C}">
      <dgm:prSet/>
      <dgm:spPr/>
      <dgm:t>
        <a:bodyPr/>
        <a:lstStyle/>
        <a:p>
          <a:endParaRPr lang="en-US"/>
        </a:p>
      </dgm:t>
    </dgm:pt>
    <dgm:pt modelId="{19641270-1A4E-4062-A691-8F3770FE5776}">
      <dgm:prSet/>
      <dgm:spPr/>
      <dgm:t>
        <a:bodyPr/>
        <a:lstStyle/>
        <a:p>
          <a:pPr>
            <a:defRPr cap="all"/>
          </a:pPr>
          <a:r>
            <a:rPr lang="en-US"/>
            <a:t>- Imaging Software </a:t>
          </a:r>
        </a:p>
      </dgm:t>
    </dgm:pt>
    <dgm:pt modelId="{ADD40102-BB43-47B1-B60D-62AF6F4A22F5}" type="parTrans" cxnId="{256D4A67-283C-455D-AA4C-DFBE35A8C394}">
      <dgm:prSet/>
      <dgm:spPr/>
      <dgm:t>
        <a:bodyPr/>
        <a:lstStyle/>
        <a:p>
          <a:endParaRPr lang="en-US"/>
        </a:p>
      </dgm:t>
    </dgm:pt>
    <dgm:pt modelId="{2FD07DD8-86EB-4664-8846-C997723202DB}" type="sibTrans" cxnId="{256D4A67-283C-455D-AA4C-DFBE35A8C394}">
      <dgm:prSet/>
      <dgm:spPr/>
      <dgm:t>
        <a:bodyPr/>
        <a:lstStyle/>
        <a:p>
          <a:endParaRPr lang="en-US"/>
        </a:p>
      </dgm:t>
    </dgm:pt>
    <dgm:pt modelId="{B50DE2FC-06C4-4764-BC7D-3169C280A193}">
      <dgm:prSet/>
      <dgm:spPr/>
      <dgm:t>
        <a:bodyPr/>
        <a:lstStyle/>
        <a:p>
          <a:pPr>
            <a:defRPr cap="all"/>
          </a:pPr>
          <a:r>
            <a:rPr lang="en-US"/>
            <a:t>- Evidence HDD</a:t>
          </a:r>
        </a:p>
      </dgm:t>
    </dgm:pt>
    <dgm:pt modelId="{E60984D7-145E-4595-B184-E4B342F3D16A}" type="parTrans" cxnId="{C2EA37FC-4B00-499C-B81F-9F9B57C0B47A}">
      <dgm:prSet/>
      <dgm:spPr/>
      <dgm:t>
        <a:bodyPr/>
        <a:lstStyle/>
        <a:p>
          <a:endParaRPr lang="en-US"/>
        </a:p>
      </dgm:t>
    </dgm:pt>
    <dgm:pt modelId="{77190907-838D-47FE-A1D1-6A09231C5D33}" type="sibTrans" cxnId="{C2EA37FC-4B00-499C-B81F-9F9B57C0B47A}">
      <dgm:prSet/>
      <dgm:spPr/>
      <dgm:t>
        <a:bodyPr/>
        <a:lstStyle/>
        <a:p>
          <a:endParaRPr lang="en-US"/>
        </a:p>
      </dgm:t>
    </dgm:pt>
    <dgm:pt modelId="{47BDEA61-D364-4392-A9C4-3005E2627BC4}">
      <dgm:prSet/>
      <dgm:spPr/>
      <dgm:t>
        <a:bodyPr/>
        <a:lstStyle/>
        <a:p>
          <a:pPr>
            <a:defRPr cap="all"/>
          </a:pPr>
          <a:r>
            <a:rPr lang="en-US"/>
            <a:t>- Sandbox / VMWare</a:t>
          </a:r>
        </a:p>
      </dgm:t>
    </dgm:pt>
    <dgm:pt modelId="{7E952DCA-7685-4639-86C5-E227059E2D2A}" type="parTrans" cxnId="{92FF4188-7253-4705-A1D5-535E4BB3D097}">
      <dgm:prSet/>
      <dgm:spPr/>
      <dgm:t>
        <a:bodyPr/>
        <a:lstStyle/>
        <a:p>
          <a:endParaRPr lang="en-US"/>
        </a:p>
      </dgm:t>
    </dgm:pt>
    <dgm:pt modelId="{554C1A72-BF94-47EB-BEB4-BFE120761DFB}" type="sibTrans" cxnId="{92FF4188-7253-4705-A1D5-535E4BB3D097}">
      <dgm:prSet/>
      <dgm:spPr/>
      <dgm:t>
        <a:bodyPr/>
        <a:lstStyle/>
        <a:p>
          <a:endParaRPr lang="en-US"/>
        </a:p>
      </dgm:t>
    </dgm:pt>
    <dgm:pt modelId="{2D853834-05B5-453D-AF76-DC1A174A884B}">
      <dgm:prSet/>
      <dgm:spPr/>
      <dgm:t>
        <a:bodyPr/>
        <a:lstStyle/>
        <a:p>
          <a:pPr>
            <a:defRPr cap="all"/>
          </a:pPr>
          <a:r>
            <a:rPr lang="en-US"/>
            <a:t>- CERT Team</a:t>
          </a:r>
        </a:p>
      </dgm:t>
    </dgm:pt>
    <dgm:pt modelId="{018F21E5-0E30-401C-B6F2-9A8AA021F6CF}" type="parTrans" cxnId="{5762DF47-6FF5-440E-A947-30859FCB8741}">
      <dgm:prSet/>
      <dgm:spPr/>
      <dgm:t>
        <a:bodyPr/>
        <a:lstStyle/>
        <a:p>
          <a:endParaRPr lang="en-US"/>
        </a:p>
      </dgm:t>
    </dgm:pt>
    <dgm:pt modelId="{9931BFB3-3789-49B7-8975-C38AB29A5B7B}" type="sibTrans" cxnId="{5762DF47-6FF5-440E-A947-30859FCB8741}">
      <dgm:prSet/>
      <dgm:spPr/>
      <dgm:t>
        <a:bodyPr/>
        <a:lstStyle/>
        <a:p>
          <a:endParaRPr lang="en-US"/>
        </a:p>
      </dgm:t>
    </dgm:pt>
    <dgm:pt modelId="{AF2DCFB0-CB3B-4628-8B75-5BB94AD968C7}" type="pres">
      <dgm:prSet presAssocID="{FA62C7A2-EF3E-4637-82B4-C8D56C07523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3127801-2D74-477D-B6FF-692901B78330}" type="pres">
      <dgm:prSet presAssocID="{36849F60-273C-4F5A-AA06-7A0B02369E18}" presName="compNode" presStyleCnt="0"/>
      <dgm:spPr/>
    </dgm:pt>
    <dgm:pt modelId="{063B8C33-30F5-42C0-9328-E8D7B73E3872}" type="pres">
      <dgm:prSet presAssocID="{36849F60-273C-4F5A-AA06-7A0B02369E18}" presName="iconBgRect" presStyleLbl="bgShp" presStyleIdx="0" presStyleCnt="5"/>
      <dgm:spPr/>
    </dgm:pt>
    <dgm:pt modelId="{9E1FA81C-C33D-4836-A3C3-62E9AEE6A53B}" type="pres">
      <dgm:prSet presAssocID="{36849F60-273C-4F5A-AA06-7A0B02369E1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37188106-81E1-4E92-8442-DE19360B46AC}" type="pres">
      <dgm:prSet presAssocID="{36849F60-273C-4F5A-AA06-7A0B02369E18}" presName="spaceRect" presStyleCnt="0"/>
      <dgm:spPr/>
    </dgm:pt>
    <dgm:pt modelId="{059C3B20-085E-48EE-BCB7-171FB25EF3AD}" type="pres">
      <dgm:prSet presAssocID="{36849F60-273C-4F5A-AA06-7A0B02369E18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5A320B88-FD38-4E31-8B5C-AB66CE206E41}" type="pres">
      <dgm:prSet presAssocID="{77B2000D-870C-4345-82CC-8771D4080200}" presName="sibTrans" presStyleCnt="0"/>
      <dgm:spPr/>
    </dgm:pt>
    <dgm:pt modelId="{9F21E56F-98FE-4BEB-801C-A80260C36E4E}" type="pres">
      <dgm:prSet presAssocID="{19641270-1A4E-4062-A691-8F3770FE5776}" presName="compNode" presStyleCnt="0"/>
      <dgm:spPr/>
    </dgm:pt>
    <dgm:pt modelId="{2D189613-C071-45C0-8E71-944671944BFE}" type="pres">
      <dgm:prSet presAssocID="{19641270-1A4E-4062-A691-8F3770FE5776}" presName="iconBgRect" presStyleLbl="bgShp" presStyleIdx="1" presStyleCnt="5"/>
      <dgm:spPr/>
    </dgm:pt>
    <dgm:pt modelId="{D3D73055-2701-4691-BF00-65B0CD7273AA}" type="pres">
      <dgm:prSet presAssocID="{19641270-1A4E-4062-A691-8F3770FE577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F536908-225C-403A-970F-9B509E16DD81}" type="pres">
      <dgm:prSet presAssocID="{19641270-1A4E-4062-A691-8F3770FE5776}" presName="spaceRect" presStyleCnt="0"/>
      <dgm:spPr/>
    </dgm:pt>
    <dgm:pt modelId="{FB8792D5-48EF-40DA-BB41-941BC9795FFF}" type="pres">
      <dgm:prSet presAssocID="{19641270-1A4E-4062-A691-8F3770FE5776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A5BAD68F-8D80-4155-A1A9-A432B4954185}" type="pres">
      <dgm:prSet presAssocID="{2FD07DD8-86EB-4664-8846-C997723202DB}" presName="sibTrans" presStyleCnt="0"/>
      <dgm:spPr/>
    </dgm:pt>
    <dgm:pt modelId="{09432E73-E2DF-4736-A528-6D7A9E99BE87}" type="pres">
      <dgm:prSet presAssocID="{B50DE2FC-06C4-4764-BC7D-3169C280A193}" presName="compNode" presStyleCnt="0"/>
      <dgm:spPr/>
    </dgm:pt>
    <dgm:pt modelId="{E6D48184-B284-4AA8-8CDE-E0F83EB0823E}" type="pres">
      <dgm:prSet presAssocID="{B50DE2FC-06C4-4764-BC7D-3169C280A193}" presName="iconBgRect" presStyleLbl="bgShp" presStyleIdx="2" presStyleCnt="5"/>
      <dgm:spPr/>
    </dgm:pt>
    <dgm:pt modelId="{C9203688-6BE1-401B-8872-F7AD05FDC967}" type="pres">
      <dgm:prSet presAssocID="{B50DE2FC-06C4-4764-BC7D-3169C280A1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0206368B-68B7-4AF9-B40C-C917164DF8C8}" type="pres">
      <dgm:prSet presAssocID="{B50DE2FC-06C4-4764-BC7D-3169C280A193}" presName="spaceRect" presStyleCnt="0"/>
      <dgm:spPr/>
    </dgm:pt>
    <dgm:pt modelId="{DEA88391-E844-4E9C-B5B3-D02A6E718203}" type="pres">
      <dgm:prSet presAssocID="{B50DE2FC-06C4-4764-BC7D-3169C280A193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234DB2BC-9C18-462F-81EB-BCC02620FBA6}" type="pres">
      <dgm:prSet presAssocID="{77190907-838D-47FE-A1D1-6A09231C5D33}" presName="sibTrans" presStyleCnt="0"/>
      <dgm:spPr/>
    </dgm:pt>
    <dgm:pt modelId="{CC46ED9B-F327-4498-B70B-D80CC89CAE95}" type="pres">
      <dgm:prSet presAssocID="{47BDEA61-D364-4392-A9C4-3005E2627BC4}" presName="compNode" presStyleCnt="0"/>
      <dgm:spPr/>
    </dgm:pt>
    <dgm:pt modelId="{2544FA38-E64E-474C-9BF5-7164CB222D1C}" type="pres">
      <dgm:prSet presAssocID="{47BDEA61-D364-4392-A9C4-3005E2627BC4}" presName="iconBgRect" presStyleLbl="bgShp" presStyleIdx="3" presStyleCnt="5"/>
      <dgm:spPr/>
    </dgm:pt>
    <dgm:pt modelId="{D1C294EF-736D-4CDE-B5A8-8F5F72755DEF}" type="pres">
      <dgm:prSet presAssocID="{47BDEA61-D364-4392-A9C4-3005E2627BC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36FDFB5F-AB14-43AA-AA69-A8ABAD285BAC}" type="pres">
      <dgm:prSet presAssocID="{47BDEA61-D364-4392-A9C4-3005E2627BC4}" presName="spaceRect" presStyleCnt="0"/>
      <dgm:spPr/>
    </dgm:pt>
    <dgm:pt modelId="{70BCB169-588C-41FB-A87D-D06C4E30802E}" type="pres">
      <dgm:prSet presAssocID="{47BDEA61-D364-4392-A9C4-3005E2627BC4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732C8B29-5210-48E0-BDA5-FAF59417A402}" type="pres">
      <dgm:prSet presAssocID="{554C1A72-BF94-47EB-BEB4-BFE120761DFB}" presName="sibTrans" presStyleCnt="0"/>
      <dgm:spPr/>
    </dgm:pt>
    <dgm:pt modelId="{283E90A6-0CEB-4BCA-91DE-8BBDDEA25CCF}" type="pres">
      <dgm:prSet presAssocID="{2D853834-05B5-453D-AF76-DC1A174A884B}" presName="compNode" presStyleCnt="0"/>
      <dgm:spPr/>
    </dgm:pt>
    <dgm:pt modelId="{350A2166-E272-48CA-9B38-FFF793DCE97F}" type="pres">
      <dgm:prSet presAssocID="{2D853834-05B5-453D-AF76-DC1A174A884B}" presName="iconBgRect" presStyleLbl="bgShp" presStyleIdx="4" presStyleCnt="5"/>
      <dgm:spPr/>
    </dgm:pt>
    <dgm:pt modelId="{4D8CF984-1ABF-4C53-B172-B13C7ED02FD0}" type="pres">
      <dgm:prSet presAssocID="{2D853834-05B5-453D-AF76-DC1A174A884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9221C40-FFF7-4CD7-A25D-AAE91E2C3BFC}" type="pres">
      <dgm:prSet presAssocID="{2D853834-05B5-453D-AF76-DC1A174A884B}" presName="spaceRect" presStyleCnt="0"/>
      <dgm:spPr/>
    </dgm:pt>
    <dgm:pt modelId="{6D745C28-AB6E-4B61-B4B6-D5644F883898}" type="pres">
      <dgm:prSet presAssocID="{2D853834-05B5-453D-AF76-DC1A174A884B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922A32D-5C35-4AC4-9EF5-92EEBB85391C}" srcId="{FA62C7A2-EF3E-4637-82B4-C8D56C07523D}" destId="{36849F60-273C-4F5A-AA06-7A0B02369E18}" srcOrd="0" destOrd="0" parTransId="{D040811B-5D74-4B07-9BB0-DB6DCEAA4C6E}" sibTransId="{77B2000D-870C-4345-82CC-8771D4080200}"/>
    <dgm:cxn modelId="{0BB3461F-F068-41E9-8FFE-5CAC90DC25A4}" type="presOf" srcId="{2D853834-05B5-453D-AF76-DC1A174A884B}" destId="{6D745C28-AB6E-4B61-B4B6-D5644F883898}" srcOrd="0" destOrd="0" presId="urn:microsoft.com/office/officeart/2018/5/layout/IconCircleLabelList"/>
    <dgm:cxn modelId="{29C75C43-F27F-4F9E-B7EE-22DE787ABF74}" type="presOf" srcId="{FA62C7A2-EF3E-4637-82B4-C8D56C07523D}" destId="{AF2DCFB0-CB3B-4628-8B75-5BB94AD968C7}" srcOrd="0" destOrd="0" presId="urn:microsoft.com/office/officeart/2018/5/layout/IconCircleLabelList"/>
    <dgm:cxn modelId="{112C4DA5-BACA-4352-891B-327C6728FBD1}" type="presOf" srcId="{47BDEA61-D364-4392-A9C4-3005E2627BC4}" destId="{70BCB169-588C-41FB-A87D-D06C4E30802E}" srcOrd="0" destOrd="0" presId="urn:microsoft.com/office/officeart/2018/5/layout/IconCircleLabelList"/>
    <dgm:cxn modelId="{256D4A67-283C-455D-AA4C-DFBE35A8C394}" srcId="{FA62C7A2-EF3E-4637-82B4-C8D56C07523D}" destId="{19641270-1A4E-4062-A691-8F3770FE5776}" srcOrd="1" destOrd="0" parTransId="{ADD40102-BB43-47B1-B60D-62AF6F4A22F5}" sibTransId="{2FD07DD8-86EB-4664-8846-C997723202DB}"/>
    <dgm:cxn modelId="{5762DF47-6FF5-440E-A947-30859FCB8741}" srcId="{FA62C7A2-EF3E-4637-82B4-C8D56C07523D}" destId="{2D853834-05B5-453D-AF76-DC1A174A884B}" srcOrd="4" destOrd="0" parTransId="{018F21E5-0E30-401C-B6F2-9A8AA021F6CF}" sibTransId="{9931BFB3-3789-49B7-8975-C38AB29A5B7B}"/>
    <dgm:cxn modelId="{A6ABCFD6-7C81-42BA-96E7-A0E2EB97A775}" type="presOf" srcId="{19641270-1A4E-4062-A691-8F3770FE5776}" destId="{FB8792D5-48EF-40DA-BB41-941BC9795FFF}" srcOrd="0" destOrd="0" presId="urn:microsoft.com/office/officeart/2018/5/layout/IconCircleLabelList"/>
    <dgm:cxn modelId="{3E92140F-F573-4A1B-96B5-9A6FDF0C913D}" type="presOf" srcId="{B50DE2FC-06C4-4764-BC7D-3169C280A193}" destId="{DEA88391-E844-4E9C-B5B3-D02A6E718203}" srcOrd="0" destOrd="0" presId="urn:microsoft.com/office/officeart/2018/5/layout/IconCircleLabelList"/>
    <dgm:cxn modelId="{BC3F477F-3768-43BE-803F-10548756F9D9}" type="presOf" srcId="{36849F60-273C-4F5A-AA06-7A0B02369E18}" destId="{059C3B20-085E-48EE-BCB7-171FB25EF3AD}" srcOrd="0" destOrd="0" presId="urn:microsoft.com/office/officeart/2018/5/layout/IconCircleLabelList"/>
    <dgm:cxn modelId="{92FF4188-7253-4705-A1D5-535E4BB3D097}" srcId="{FA62C7A2-EF3E-4637-82B4-C8D56C07523D}" destId="{47BDEA61-D364-4392-A9C4-3005E2627BC4}" srcOrd="3" destOrd="0" parTransId="{7E952DCA-7685-4639-86C5-E227059E2D2A}" sibTransId="{554C1A72-BF94-47EB-BEB4-BFE120761DFB}"/>
    <dgm:cxn modelId="{C2EA37FC-4B00-499C-B81F-9F9B57C0B47A}" srcId="{FA62C7A2-EF3E-4637-82B4-C8D56C07523D}" destId="{B50DE2FC-06C4-4764-BC7D-3169C280A193}" srcOrd="2" destOrd="0" parTransId="{E60984D7-145E-4595-B184-E4B342F3D16A}" sibTransId="{77190907-838D-47FE-A1D1-6A09231C5D33}"/>
    <dgm:cxn modelId="{7BC8442B-B777-417F-92C5-C1E2C03B88C5}" type="presParOf" srcId="{AF2DCFB0-CB3B-4628-8B75-5BB94AD968C7}" destId="{23127801-2D74-477D-B6FF-692901B78330}" srcOrd="0" destOrd="0" presId="urn:microsoft.com/office/officeart/2018/5/layout/IconCircleLabelList"/>
    <dgm:cxn modelId="{40A7D158-2C9C-4C71-97A4-3F291ECF717A}" type="presParOf" srcId="{23127801-2D74-477D-B6FF-692901B78330}" destId="{063B8C33-30F5-42C0-9328-E8D7B73E3872}" srcOrd="0" destOrd="0" presId="urn:microsoft.com/office/officeart/2018/5/layout/IconCircleLabelList"/>
    <dgm:cxn modelId="{1184EE86-2AC9-40D6-89B6-D633911653BD}" type="presParOf" srcId="{23127801-2D74-477D-B6FF-692901B78330}" destId="{9E1FA81C-C33D-4836-A3C3-62E9AEE6A53B}" srcOrd="1" destOrd="0" presId="urn:microsoft.com/office/officeart/2018/5/layout/IconCircleLabelList"/>
    <dgm:cxn modelId="{DFF2AE40-3BCB-446E-8EB8-98698889C79A}" type="presParOf" srcId="{23127801-2D74-477D-B6FF-692901B78330}" destId="{37188106-81E1-4E92-8442-DE19360B46AC}" srcOrd="2" destOrd="0" presId="urn:microsoft.com/office/officeart/2018/5/layout/IconCircleLabelList"/>
    <dgm:cxn modelId="{03DF2533-2E2D-4A66-810D-411D99ACB577}" type="presParOf" srcId="{23127801-2D74-477D-B6FF-692901B78330}" destId="{059C3B20-085E-48EE-BCB7-171FB25EF3AD}" srcOrd="3" destOrd="0" presId="urn:microsoft.com/office/officeart/2018/5/layout/IconCircleLabelList"/>
    <dgm:cxn modelId="{E0FE7B0C-B1CB-411D-8E6C-CBAD0F9FDB04}" type="presParOf" srcId="{AF2DCFB0-CB3B-4628-8B75-5BB94AD968C7}" destId="{5A320B88-FD38-4E31-8B5C-AB66CE206E41}" srcOrd="1" destOrd="0" presId="urn:microsoft.com/office/officeart/2018/5/layout/IconCircleLabelList"/>
    <dgm:cxn modelId="{6905030B-9A09-4A5B-8731-207E3878EFDD}" type="presParOf" srcId="{AF2DCFB0-CB3B-4628-8B75-5BB94AD968C7}" destId="{9F21E56F-98FE-4BEB-801C-A80260C36E4E}" srcOrd="2" destOrd="0" presId="urn:microsoft.com/office/officeart/2018/5/layout/IconCircleLabelList"/>
    <dgm:cxn modelId="{FB9DB838-86CA-435F-8AAA-44E3C52EEC76}" type="presParOf" srcId="{9F21E56F-98FE-4BEB-801C-A80260C36E4E}" destId="{2D189613-C071-45C0-8E71-944671944BFE}" srcOrd="0" destOrd="0" presId="urn:microsoft.com/office/officeart/2018/5/layout/IconCircleLabelList"/>
    <dgm:cxn modelId="{0E7AA71F-9611-446F-AA14-2E4A544BF4E8}" type="presParOf" srcId="{9F21E56F-98FE-4BEB-801C-A80260C36E4E}" destId="{D3D73055-2701-4691-BF00-65B0CD7273AA}" srcOrd="1" destOrd="0" presId="urn:microsoft.com/office/officeart/2018/5/layout/IconCircleLabelList"/>
    <dgm:cxn modelId="{A304FFDA-D3A8-424E-9EAA-A6615637ED96}" type="presParOf" srcId="{9F21E56F-98FE-4BEB-801C-A80260C36E4E}" destId="{6F536908-225C-403A-970F-9B509E16DD81}" srcOrd="2" destOrd="0" presId="urn:microsoft.com/office/officeart/2018/5/layout/IconCircleLabelList"/>
    <dgm:cxn modelId="{FD59D61D-7DB0-4D8C-B7DB-FEC3706794CA}" type="presParOf" srcId="{9F21E56F-98FE-4BEB-801C-A80260C36E4E}" destId="{FB8792D5-48EF-40DA-BB41-941BC9795FFF}" srcOrd="3" destOrd="0" presId="urn:microsoft.com/office/officeart/2018/5/layout/IconCircleLabelList"/>
    <dgm:cxn modelId="{9A797AF5-7E06-4654-9EC5-D08D178ECAAF}" type="presParOf" srcId="{AF2DCFB0-CB3B-4628-8B75-5BB94AD968C7}" destId="{A5BAD68F-8D80-4155-A1A9-A432B4954185}" srcOrd="3" destOrd="0" presId="urn:microsoft.com/office/officeart/2018/5/layout/IconCircleLabelList"/>
    <dgm:cxn modelId="{2B3BCF32-4FCB-4A14-A0DA-6DDDB5F7A6E4}" type="presParOf" srcId="{AF2DCFB0-CB3B-4628-8B75-5BB94AD968C7}" destId="{09432E73-E2DF-4736-A528-6D7A9E99BE87}" srcOrd="4" destOrd="0" presId="urn:microsoft.com/office/officeart/2018/5/layout/IconCircleLabelList"/>
    <dgm:cxn modelId="{73437B00-23F6-4339-964E-BF4D92D1923F}" type="presParOf" srcId="{09432E73-E2DF-4736-A528-6D7A9E99BE87}" destId="{E6D48184-B284-4AA8-8CDE-E0F83EB0823E}" srcOrd="0" destOrd="0" presId="urn:microsoft.com/office/officeart/2018/5/layout/IconCircleLabelList"/>
    <dgm:cxn modelId="{91D0957E-EA6F-4E8B-AF4D-8CFBE2A6C79F}" type="presParOf" srcId="{09432E73-E2DF-4736-A528-6D7A9E99BE87}" destId="{C9203688-6BE1-401B-8872-F7AD05FDC967}" srcOrd="1" destOrd="0" presId="urn:microsoft.com/office/officeart/2018/5/layout/IconCircleLabelList"/>
    <dgm:cxn modelId="{43E85C58-B03C-4EAE-86AE-04FD139C5AE8}" type="presParOf" srcId="{09432E73-E2DF-4736-A528-6D7A9E99BE87}" destId="{0206368B-68B7-4AF9-B40C-C917164DF8C8}" srcOrd="2" destOrd="0" presId="urn:microsoft.com/office/officeart/2018/5/layout/IconCircleLabelList"/>
    <dgm:cxn modelId="{568C0709-2480-4CE9-A026-7FBA6C98A40A}" type="presParOf" srcId="{09432E73-E2DF-4736-A528-6D7A9E99BE87}" destId="{DEA88391-E844-4E9C-B5B3-D02A6E718203}" srcOrd="3" destOrd="0" presId="urn:microsoft.com/office/officeart/2018/5/layout/IconCircleLabelList"/>
    <dgm:cxn modelId="{155846B3-E295-4AC8-8259-09AA46A99B73}" type="presParOf" srcId="{AF2DCFB0-CB3B-4628-8B75-5BB94AD968C7}" destId="{234DB2BC-9C18-462F-81EB-BCC02620FBA6}" srcOrd="5" destOrd="0" presId="urn:microsoft.com/office/officeart/2018/5/layout/IconCircleLabelList"/>
    <dgm:cxn modelId="{DB481198-824D-4D86-A3AF-DEE5777AEF45}" type="presParOf" srcId="{AF2DCFB0-CB3B-4628-8B75-5BB94AD968C7}" destId="{CC46ED9B-F327-4498-B70B-D80CC89CAE95}" srcOrd="6" destOrd="0" presId="urn:microsoft.com/office/officeart/2018/5/layout/IconCircleLabelList"/>
    <dgm:cxn modelId="{73725AD2-AC61-474B-8E6A-774047C6B582}" type="presParOf" srcId="{CC46ED9B-F327-4498-B70B-D80CC89CAE95}" destId="{2544FA38-E64E-474C-9BF5-7164CB222D1C}" srcOrd="0" destOrd="0" presId="urn:microsoft.com/office/officeart/2018/5/layout/IconCircleLabelList"/>
    <dgm:cxn modelId="{D304EA3B-6A5F-4CE9-BD4B-E9A21D88780C}" type="presParOf" srcId="{CC46ED9B-F327-4498-B70B-D80CC89CAE95}" destId="{D1C294EF-736D-4CDE-B5A8-8F5F72755DEF}" srcOrd="1" destOrd="0" presId="urn:microsoft.com/office/officeart/2018/5/layout/IconCircleLabelList"/>
    <dgm:cxn modelId="{43B9F5EF-4A5B-487F-B26C-27A13CD13A98}" type="presParOf" srcId="{CC46ED9B-F327-4498-B70B-D80CC89CAE95}" destId="{36FDFB5F-AB14-43AA-AA69-A8ABAD285BAC}" srcOrd="2" destOrd="0" presId="urn:microsoft.com/office/officeart/2018/5/layout/IconCircleLabelList"/>
    <dgm:cxn modelId="{1364D12D-9AD4-471F-8E49-1E2969E48AC5}" type="presParOf" srcId="{CC46ED9B-F327-4498-B70B-D80CC89CAE95}" destId="{70BCB169-588C-41FB-A87D-D06C4E30802E}" srcOrd="3" destOrd="0" presId="urn:microsoft.com/office/officeart/2018/5/layout/IconCircleLabelList"/>
    <dgm:cxn modelId="{C8CFB3D9-A137-4939-88C0-02F6562467AC}" type="presParOf" srcId="{AF2DCFB0-CB3B-4628-8B75-5BB94AD968C7}" destId="{732C8B29-5210-48E0-BDA5-FAF59417A402}" srcOrd="7" destOrd="0" presId="urn:microsoft.com/office/officeart/2018/5/layout/IconCircleLabelList"/>
    <dgm:cxn modelId="{2D8BEA77-0A2A-416E-B01B-C24EA47FDD1B}" type="presParOf" srcId="{AF2DCFB0-CB3B-4628-8B75-5BB94AD968C7}" destId="{283E90A6-0CEB-4BCA-91DE-8BBDDEA25CCF}" srcOrd="8" destOrd="0" presId="urn:microsoft.com/office/officeart/2018/5/layout/IconCircleLabelList"/>
    <dgm:cxn modelId="{DD26A846-0C05-432B-9427-AF19A198DBF6}" type="presParOf" srcId="{283E90A6-0CEB-4BCA-91DE-8BBDDEA25CCF}" destId="{350A2166-E272-48CA-9B38-FFF793DCE97F}" srcOrd="0" destOrd="0" presId="urn:microsoft.com/office/officeart/2018/5/layout/IconCircleLabelList"/>
    <dgm:cxn modelId="{2B7BE658-4FFC-418D-9C2D-54672EB226DA}" type="presParOf" srcId="{283E90A6-0CEB-4BCA-91DE-8BBDDEA25CCF}" destId="{4D8CF984-1ABF-4C53-B172-B13C7ED02FD0}" srcOrd="1" destOrd="0" presId="urn:microsoft.com/office/officeart/2018/5/layout/IconCircleLabelList"/>
    <dgm:cxn modelId="{E586114D-4A74-439F-A33A-EA575A09D1B8}" type="presParOf" srcId="{283E90A6-0CEB-4BCA-91DE-8BBDDEA25CCF}" destId="{39221C40-FFF7-4CD7-A25D-AAE91E2C3BFC}" srcOrd="2" destOrd="0" presId="urn:microsoft.com/office/officeart/2018/5/layout/IconCircleLabelList"/>
    <dgm:cxn modelId="{95E6C010-82B6-4F9B-89A4-E6507E4694D3}" type="presParOf" srcId="{283E90A6-0CEB-4BCA-91DE-8BBDDEA25CCF}" destId="{6D745C28-AB6E-4B61-B4B6-D5644F8838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6F2953-3571-4668-8214-789E61048D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7EF301A-EB5A-4322-A808-562CFDF013B7}">
      <dgm:prSet/>
      <dgm:spPr/>
      <dgm:t>
        <a:bodyPr/>
        <a:lstStyle/>
        <a:p>
          <a:pPr>
            <a:defRPr cap="all"/>
          </a:pPr>
          <a:r>
            <a:rPr lang="en-US"/>
            <a:t>The Initial Action is the integral part of investigation.</a:t>
          </a:r>
        </a:p>
      </dgm:t>
    </dgm:pt>
    <dgm:pt modelId="{97E009FA-99F8-491A-A4DB-30E02C91B98F}" type="parTrans" cxnId="{22A68EDA-AE42-4FEF-B2E4-2DF8E500498C}">
      <dgm:prSet/>
      <dgm:spPr/>
      <dgm:t>
        <a:bodyPr/>
        <a:lstStyle/>
        <a:p>
          <a:endParaRPr lang="en-US"/>
        </a:p>
      </dgm:t>
    </dgm:pt>
    <dgm:pt modelId="{BECE0DC5-0A4E-4FDE-8E60-961683DD0123}" type="sibTrans" cxnId="{22A68EDA-AE42-4FEF-B2E4-2DF8E500498C}">
      <dgm:prSet/>
      <dgm:spPr/>
      <dgm:t>
        <a:bodyPr/>
        <a:lstStyle/>
        <a:p>
          <a:endParaRPr lang="en-US"/>
        </a:p>
      </dgm:t>
    </dgm:pt>
    <dgm:pt modelId="{1D931766-5418-443D-99FC-C8B5A70DA9D7}">
      <dgm:prSet/>
      <dgm:spPr/>
      <dgm:t>
        <a:bodyPr/>
        <a:lstStyle/>
        <a:p>
          <a:pPr>
            <a:defRPr cap="all"/>
          </a:pPr>
          <a:r>
            <a:rPr lang="en-US"/>
            <a:t>Proper Documentation</a:t>
          </a:r>
        </a:p>
      </dgm:t>
    </dgm:pt>
    <dgm:pt modelId="{0C0DEE93-D294-4DC7-962C-894D147B4A20}" type="parTrans" cxnId="{4396F929-F83E-465E-ADD0-87EE1EEA0124}">
      <dgm:prSet/>
      <dgm:spPr/>
      <dgm:t>
        <a:bodyPr/>
        <a:lstStyle/>
        <a:p>
          <a:endParaRPr lang="en-US"/>
        </a:p>
      </dgm:t>
    </dgm:pt>
    <dgm:pt modelId="{A0EE61AE-2BAB-4915-B3C0-0CCC0BBDDB62}" type="sibTrans" cxnId="{4396F929-F83E-465E-ADD0-87EE1EEA0124}">
      <dgm:prSet/>
      <dgm:spPr/>
      <dgm:t>
        <a:bodyPr/>
        <a:lstStyle/>
        <a:p>
          <a:endParaRPr lang="en-US"/>
        </a:p>
      </dgm:t>
    </dgm:pt>
    <dgm:pt modelId="{327548B0-EDDC-47BF-93E7-10C9944D0912}">
      <dgm:prSet/>
      <dgm:spPr/>
      <dgm:t>
        <a:bodyPr/>
        <a:lstStyle/>
        <a:p>
          <a:pPr>
            <a:defRPr cap="all"/>
          </a:pPr>
          <a:r>
            <a:rPr lang="en-US"/>
            <a:t>Forensics Procedures </a:t>
          </a:r>
        </a:p>
      </dgm:t>
    </dgm:pt>
    <dgm:pt modelId="{BA89D0FC-51A7-4962-A979-F0000F60A316}" type="parTrans" cxnId="{1BB93B21-8D58-4B72-B213-4704D5B6A3FE}">
      <dgm:prSet/>
      <dgm:spPr/>
      <dgm:t>
        <a:bodyPr/>
        <a:lstStyle/>
        <a:p>
          <a:endParaRPr lang="en-US"/>
        </a:p>
      </dgm:t>
    </dgm:pt>
    <dgm:pt modelId="{0D96398A-8A9A-4206-B194-CF7AD78527FA}" type="sibTrans" cxnId="{1BB93B21-8D58-4B72-B213-4704D5B6A3FE}">
      <dgm:prSet/>
      <dgm:spPr/>
      <dgm:t>
        <a:bodyPr/>
        <a:lstStyle/>
        <a:p>
          <a:endParaRPr lang="en-US"/>
        </a:p>
      </dgm:t>
    </dgm:pt>
    <dgm:pt modelId="{63B96916-7EFA-4AB8-9C01-21DFCE4F89B9}" type="pres">
      <dgm:prSet presAssocID="{2A6F2953-3571-4668-8214-789E61048D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71B7209-D4AD-4B64-A244-A8CDDF6B8D7F}" type="pres">
      <dgm:prSet presAssocID="{37EF301A-EB5A-4322-A808-562CFDF013B7}" presName="compNode" presStyleCnt="0"/>
      <dgm:spPr/>
    </dgm:pt>
    <dgm:pt modelId="{B5C08812-EA68-43E8-8024-05EEAEF4B325}" type="pres">
      <dgm:prSet presAssocID="{37EF301A-EB5A-4322-A808-562CFDF013B7}" presName="iconBgRect" presStyleLbl="bgShp" presStyleIdx="0" presStyleCnt="3"/>
      <dgm:spPr/>
    </dgm:pt>
    <dgm:pt modelId="{A411C845-B95B-413C-9868-14D8FD05D64B}" type="pres">
      <dgm:prSet presAssocID="{37EF301A-EB5A-4322-A808-562CFDF013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BB9AF23-64D1-4C7B-9807-5ACFC8DB19EB}" type="pres">
      <dgm:prSet presAssocID="{37EF301A-EB5A-4322-A808-562CFDF013B7}" presName="spaceRect" presStyleCnt="0"/>
      <dgm:spPr/>
    </dgm:pt>
    <dgm:pt modelId="{5682FA7F-EAAD-456E-9A85-D3FD1E5286BB}" type="pres">
      <dgm:prSet presAssocID="{37EF301A-EB5A-4322-A808-562CFDF013B7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0BE55A83-63BC-4A31-B6B3-8E2284BA0090}" type="pres">
      <dgm:prSet presAssocID="{BECE0DC5-0A4E-4FDE-8E60-961683DD0123}" presName="sibTrans" presStyleCnt="0"/>
      <dgm:spPr/>
    </dgm:pt>
    <dgm:pt modelId="{084C1824-509A-438A-8398-D449C09D553B}" type="pres">
      <dgm:prSet presAssocID="{1D931766-5418-443D-99FC-C8B5A70DA9D7}" presName="compNode" presStyleCnt="0"/>
      <dgm:spPr/>
    </dgm:pt>
    <dgm:pt modelId="{67915981-1D60-46AC-A278-230C77F75DC9}" type="pres">
      <dgm:prSet presAssocID="{1D931766-5418-443D-99FC-C8B5A70DA9D7}" presName="iconBgRect" presStyleLbl="bgShp" presStyleIdx="1" presStyleCnt="3"/>
      <dgm:spPr/>
    </dgm:pt>
    <dgm:pt modelId="{A8823209-BFFE-48C4-BC70-5C11F177FEC7}" type="pres">
      <dgm:prSet presAssocID="{1D931766-5418-443D-99FC-C8B5A70DA9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E4BE278-0EB8-40C9-8E26-449098427108}" type="pres">
      <dgm:prSet presAssocID="{1D931766-5418-443D-99FC-C8B5A70DA9D7}" presName="spaceRect" presStyleCnt="0"/>
      <dgm:spPr/>
    </dgm:pt>
    <dgm:pt modelId="{0C7A98D9-7165-4995-8986-14FFDC5F1986}" type="pres">
      <dgm:prSet presAssocID="{1D931766-5418-443D-99FC-C8B5A70DA9D7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6BDB6FEE-F751-4EB4-8A91-569C15D53759}" type="pres">
      <dgm:prSet presAssocID="{A0EE61AE-2BAB-4915-B3C0-0CCC0BBDDB62}" presName="sibTrans" presStyleCnt="0"/>
      <dgm:spPr/>
    </dgm:pt>
    <dgm:pt modelId="{45FDC4E3-80BE-4951-9B1A-69CDC78EB7D7}" type="pres">
      <dgm:prSet presAssocID="{327548B0-EDDC-47BF-93E7-10C9944D0912}" presName="compNode" presStyleCnt="0"/>
      <dgm:spPr/>
    </dgm:pt>
    <dgm:pt modelId="{2480B872-4FF0-4C46-8C50-0B23A13F7BA4}" type="pres">
      <dgm:prSet presAssocID="{327548B0-EDDC-47BF-93E7-10C9944D0912}" presName="iconBgRect" presStyleLbl="bgShp" presStyleIdx="2" presStyleCnt="3"/>
      <dgm:spPr/>
    </dgm:pt>
    <dgm:pt modelId="{AD5FEE4C-529D-4562-BC5B-BD4CD874F7AE}" type="pres">
      <dgm:prSet presAssocID="{327548B0-EDDC-47BF-93E7-10C9944D09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3DC8C3D7-9078-42B0-9078-72AE0CF588F1}" type="pres">
      <dgm:prSet presAssocID="{327548B0-EDDC-47BF-93E7-10C9944D0912}" presName="spaceRect" presStyleCnt="0"/>
      <dgm:spPr/>
    </dgm:pt>
    <dgm:pt modelId="{09AD4E6A-4598-43CB-ADF1-E30FEC59F892}" type="pres">
      <dgm:prSet presAssocID="{327548B0-EDDC-47BF-93E7-10C9944D091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BC5C4A4-5095-4B46-8618-C14F4D02AA63}" type="presOf" srcId="{1D931766-5418-443D-99FC-C8B5A70DA9D7}" destId="{0C7A98D9-7165-4995-8986-14FFDC5F1986}" srcOrd="0" destOrd="0" presId="urn:microsoft.com/office/officeart/2018/5/layout/IconCircleLabelList"/>
    <dgm:cxn modelId="{1BB93B21-8D58-4B72-B213-4704D5B6A3FE}" srcId="{2A6F2953-3571-4668-8214-789E61048D73}" destId="{327548B0-EDDC-47BF-93E7-10C9944D0912}" srcOrd="2" destOrd="0" parTransId="{BA89D0FC-51A7-4962-A979-F0000F60A316}" sibTransId="{0D96398A-8A9A-4206-B194-CF7AD78527FA}"/>
    <dgm:cxn modelId="{E4A91C65-AA4A-41C0-B7FE-44963961EE9F}" type="presOf" srcId="{327548B0-EDDC-47BF-93E7-10C9944D0912}" destId="{09AD4E6A-4598-43CB-ADF1-E30FEC59F892}" srcOrd="0" destOrd="0" presId="urn:microsoft.com/office/officeart/2018/5/layout/IconCircleLabelList"/>
    <dgm:cxn modelId="{41706CAF-EBD2-4F3C-87F3-0B2E777F22DF}" type="presOf" srcId="{2A6F2953-3571-4668-8214-789E61048D73}" destId="{63B96916-7EFA-4AB8-9C01-21DFCE4F89B9}" srcOrd="0" destOrd="0" presId="urn:microsoft.com/office/officeart/2018/5/layout/IconCircleLabelList"/>
    <dgm:cxn modelId="{22A68EDA-AE42-4FEF-B2E4-2DF8E500498C}" srcId="{2A6F2953-3571-4668-8214-789E61048D73}" destId="{37EF301A-EB5A-4322-A808-562CFDF013B7}" srcOrd="0" destOrd="0" parTransId="{97E009FA-99F8-491A-A4DB-30E02C91B98F}" sibTransId="{BECE0DC5-0A4E-4FDE-8E60-961683DD0123}"/>
    <dgm:cxn modelId="{8EC56F02-7AB5-4436-BD0C-2133F9FD2E6E}" type="presOf" srcId="{37EF301A-EB5A-4322-A808-562CFDF013B7}" destId="{5682FA7F-EAAD-456E-9A85-D3FD1E5286BB}" srcOrd="0" destOrd="0" presId="urn:microsoft.com/office/officeart/2018/5/layout/IconCircleLabelList"/>
    <dgm:cxn modelId="{4396F929-F83E-465E-ADD0-87EE1EEA0124}" srcId="{2A6F2953-3571-4668-8214-789E61048D73}" destId="{1D931766-5418-443D-99FC-C8B5A70DA9D7}" srcOrd="1" destOrd="0" parTransId="{0C0DEE93-D294-4DC7-962C-894D147B4A20}" sibTransId="{A0EE61AE-2BAB-4915-B3C0-0CCC0BBDDB62}"/>
    <dgm:cxn modelId="{4F63FCF2-D640-46A6-8992-2E1EF64B8816}" type="presParOf" srcId="{63B96916-7EFA-4AB8-9C01-21DFCE4F89B9}" destId="{E71B7209-D4AD-4B64-A244-A8CDDF6B8D7F}" srcOrd="0" destOrd="0" presId="urn:microsoft.com/office/officeart/2018/5/layout/IconCircleLabelList"/>
    <dgm:cxn modelId="{B7F9DF58-642A-4D0E-8A6E-92197FB26459}" type="presParOf" srcId="{E71B7209-D4AD-4B64-A244-A8CDDF6B8D7F}" destId="{B5C08812-EA68-43E8-8024-05EEAEF4B325}" srcOrd="0" destOrd="0" presId="urn:microsoft.com/office/officeart/2018/5/layout/IconCircleLabelList"/>
    <dgm:cxn modelId="{BF853C38-7488-42C1-9424-4AE4F386DF50}" type="presParOf" srcId="{E71B7209-D4AD-4B64-A244-A8CDDF6B8D7F}" destId="{A411C845-B95B-413C-9868-14D8FD05D64B}" srcOrd="1" destOrd="0" presId="urn:microsoft.com/office/officeart/2018/5/layout/IconCircleLabelList"/>
    <dgm:cxn modelId="{EA719BA3-A68B-475B-8B99-D3FCF0F40C62}" type="presParOf" srcId="{E71B7209-D4AD-4B64-A244-A8CDDF6B8D7F}" destId="{ABB9AF23-64D1-4C7B-9807-5ACFC8DB19EB}" srcOrd="2" destOrd="0" presId="urn:microsoft.com/office/officeart/2018/5/layout/IconCircleLabelList"/>
    <dgm:cxn modelId="{4C11D9E4-A8B0-40A4-8C9A-58D317BE458A}" type="presParOf" srcId="{E71B7209-D4AD-4B64-A244-A8CDDF6B8D7F}" destId="{5682FA7F-EAAD-456E-9A85-D3FD1E5286BB}" srcOrd="3" destOrd="0" presId="urn:microsoft.com/office/officeart/2018/5/layout/IconCircleLabelList"/>
    <dgm:cxn modelId="{304DCAD6-5468-4F30-B6F8-F9FF277E2E54}" type="presParOf" srcId="{63B96916-7EFA-4AB8-9C01-21DFCE4F89B9}" destId="{0BE55A83-63BC-4A31-B6B3-8E2284BA0090}" srcOrd="1" destOrd="0" presId="urn:microsoft.com/office/officeart/2018/5/layout/IconCircleLabelList"/>
    <dgm:cxn modelId="{BA148BAE-63B3-48BF-9182-348ADA91B987}" type="presParOf" srcId="{63B96916-7EFA-4AB8-9C01-21DFCE4F89B9}" destId="{084C1824-509A-438A-8398-D449C09D553B}" srcOrd="2" destOrd="0" presId="urn:microsoft.com/office/officeart/2018/5/layout/IconCircleLabelList"/>
    <dgm:cxn modelId="{BA8C5F97-FE55-49B1-A189-7AE8E9EB227A}" type="presParOf" srcId="{084C1824-509A-438A-8398-D449C09D553B}" destId="{67915981-1D60-46AC-A278-230C77F75DC9}" srcOrd="0" destOrd="0" presId="urn:microsoft.com/office/officeart/2018/5/layout/IconCircleLabelList"/>
    <dgm:cxn modelId="{7D232089-7FAC-46E9-84A9-904BBCBFFDF4}" type="presParOf" srcId="{084C1824-509A-438A-8398-D449C09D553B}" destId="{A8823209-BFFE-48C4-BC70-5C11F177FEC7}" srcOrd="1" destOrd="0" presId="urn:microsoft.com/office/officeart/2018/5/layout/IconCircleLabelList"/>
    <dgm:cxn modelId="{A3BCA9FC-EDA6-49AE-96A4-6433526FDC94}" type="presParOf" srcId="{084C1824-509A-438A-8398-D449C09D553B}" destId="{CE4BE278-0EB8-40C9-8E26-449098427108}" srcOrd="2" destOrd="0" presId="urn:microsoft.com/office/officeart/2018/5/layout/IconCircleLabelList"/>
    <dgm:cxn modelId="{711D48A5-4C5A-472D-B431-410DB1B54741}" type="presParOf" srcId="{084C1824-509A-438A-8398-D449C09D553B}" destId="{0C7A98D9-7165-4995-8986-14FFDC5F1986}" srcOrd="3" destOrd="0" presId="urn:microsoft.com/office/officeart/2018/5/layout/IconCircleLabelList"/>
    <dgm:cxn modelId="{858189E7-4233-4B35-B1F1-AB23E8D17DCC}" type="presParOf" srcId="{63B96916-7EFA-4AB8-9C01-21DFCE4F89B9}" destId="{6BDB6FEE-F751-4EB4-8A91-569C15D53759}" srcOrd="3" destOrd="0" presId="urn:microsoft.com/office/officeart/2018/5/layout/IconCircleLabelList"/>
    <dgm:cxn modelId="{BA630ABA-C6D7-4A52-BF6F-F49EBE34CC61}" type="presParOf" srcId="{63B96916-7EFA-4AB8-9C01-21DFCE4F89B9}" destId="{45FDC4E3-80BE-4951-9B1A-69CDC78EB7D7}" srcOrd="4" destOrd="0" presId="urn:microsoft.com/office/officeart/2018/5/layout/IconCircleLabelList"/>
    <dgm:cxn modelId="{72DBC6EF-CE43-444A-AEBC-7821A1618EAC}" type="presParOf" srcId="{45FDC4E3-80BE-4951-9B1A-69CDC78EB7D7}" destId="{2480B872-4FF0-4C46-8C50-0B23A13F7BA4}" srcOrd="0" destOrd="0" presId="urn:microsoft.com/office/officeart/2018/5/layout/IconCircleLabelList"/>
    <dgm:cxn modelId="{0D50BB65-148D-433A-9D20-5AFD524E82CB}" type="presParOf" srcId="{45FDC4E3-80BE-4951-9B1A-69CDC78EB7D7}" destId="{AD5FEE4C-529D-4562-BC5B-BD4CD874F7AE}" srcOrd="1" destOrd="0" presId="urn:microsoft.com/office/officeart/2018/5/layout/IconCircleLabelList"/>
    <dgm:cxn modelId="{BF769444-8D43-431F-8F25-794D47E99387}" type="presParOf" srcId="{45FDC4E3-80BE-4951-9B1A-69CDC78EB7D7}" destId="{3DC8C3D7-9078-42B0-9078-72AE0CF588F1}" srcOrd="2" destOrd="0" presId="urn:microsoft.com/office/officeart/2018/5/layout/IconCircleLabelList"/>
    <dgm:cxn modelId="{1EC417C7-9844-43F6-A190-66F29A457AD5}" type="presParOf" srcId="{45FDC4E3-80BE-4951-9B1A-69CDC78EB7D7}" destId="{09AD4E6A-4598-43CB-ADF1-E30FEC59F89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19547-EBC5-485E-9D4A-83816CA5E256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5560C9B-AA30-48F6-9B4C-6FA2FD236E84}">
      <dgm:prSet/>
      <dgm:spPr/>
      <dgm:t>
        <a:bodyPr/>
        <a:lstStyle/>
        <a:p>
          <a:r>
            <a:rPr lang="en-US"/>
            <a:t>Appropriate Tools of </a:t>
          </a:r>
          <a:r>
            <a:rPr lang="en-US" b="1">
              <a:latin typeface="Biome"/>
              <a:cs typeface="Biome"/>
            </a:rPr>
            <a:t>Examanitaion</a:t>
          </a:r>
        </a:p>
      </dgm:t>
    </dgm:pt>
    <dgm:pt modelId="{83B5B54F-80BA-4FA2-A293-ABD30663F2CE}" type="parTrans" cxnId="{E58F47FB-FA90-4643-8D80-15B8E88F38C3}">
      <dgm:prSet/>
      <dgm:spPr/>
      <dgm:t>
        <a:bodyPr/>
        <a:lstStyle/>
        <a:p>
          <a:endParaRPr lang="en-US"/>
        </a:p>
      </dgm:t>
    </dgm:pt>
    <dgm:pt modelId="{377EF9E6-478E-478F-ABDC-5E3E016286CE}" type="sibTrans" cxnId="{E58F47FB-FA90-4643-8D80-15B8E88F38C3}">
      <dgm:prSet/>
      <dgm:spPr/>
      <dgm:t>
        <a:bodyPr/>
        <a:lstStyle/>
        <a:p>
          <a:endParaRPr lang="en-US"/>
        </a:p>
      </dgm:t>
    </dgm:pt>
    <dgm:pt modelId="{D6122F24-F094-4749-A642-65D03C438003}">
      <dgm:prSet/>
      <dgm:spPr/>
      <dgm:t>
        <a:bodyPr/>
        <a:lstStyle/>
        <a:p>
          <a:r>
            <a:rPr lang="en-US" b="1">
              <a:latin typeface="Biome"/>
              <a:cs typeface="Biome"/>
            </a:rPr>
            <a:t>Clear Documentation of Examination and Analysis</a:t>
          </a:r>
        </a:p>
      </dgm:t>
    </dgm:pt>
    <dgm:pt modelId="{A6204476-2642-4D83-A264-E30F35F49405}" type="parTrans" cxnId="{BDD7A0E6-EF90-4A75-B1A4-F311A5BC278C}">
      <dgm:prSet/>
      <dgm:spPr/>
      <dgm:t>
        <a:bodyPr/>
        <a:lstStyle/>
        <a:p>
          <a:endParaRPr lang="en-US"/>
        </a:p>
      </dgm:t>
    </dgm:pt>
    <dgm:pt modelId="{46DF63C2-518A-42CE-8EBC-9D40CD60122F}" type="sibTrans" cxnId="{BDD7A0E6-EF90-4A75-B1A4-F311A5BC278C}">
      <dgm:prSet/>
      <dgm:spPr/>
      <dgm:t>
        <a:bodyPr/>
        <a:lstStyle/>
        <a:p>
          <a:endParaRPr lang="en-US"/>
        </a:p>
      </dgm:t>
    </dgm:pt>
    <dgm:pt modelId="{4FF0A120-3E05-4DBB-8158-28829E9D43D8}">
      <dgm:prSet/>
      <dgm:spPr/>
      <dgm:t>
        <a:bodyPr/>
        <a:lstStyle/>
        <a:p>
          <a:r>
            <a:rPr lang="en-US" b="1">
              <a:latin typeface="Biome"/>
              <a:cs typeface="Biome"/>
            </a:rPr>
            <a:t>Proper Report Tabulation</a:t>
          </a:r>
        </a:p>
      </dgm:t>
    </dgm:pt>
    <dgm:pt modelId="{D856FB97-FF15-4708-8F1F-640D77B001AC}" type="parTrans" cxnId="{A2361D0F-83E6-46E2-99BB-4015D2C451B6}">
      <dgm:prSet/>
      <dgm:spPr/>
      <dgm:t>
        <a:bodyPr/>
        <a:lstStyle/>
        <a:p>
          <a:endParaRPr lang="en-US"/>
        </a:p>
      </dgm:t>
    </dgm:pt>
    <dgm:pt modelId="{1775E98E-BF13-43A4-9131-1C3178B2EF52}" type="sibTrans" cxnId="{A2361D0F-83E6-46E2-99BB-4015D2C451B6}">
      <dgm:prSet/>
      <dgm:spPr/>
      <dgm:t>
        <a:bodyPr/>
        <a:lstStyle/>
        <a:p>
          <a:endParaRPr lang="en-US"/>
        </a:p>
      </dgm:t>
    </dgm:pt>
    <dgm:pt modelId="{19F35EDB-F6D8-41A8-9605-31A230AFE7AF}">
      <dgm:prSet/>
      <dgm:spPr/>
      <dgm:t>
        <a:bodyPr/>
        <a:lstStyle/>
        <a:p>
          <a:r>
            <a:rPr lang="en-US" b="1">
              <a:latin typeface="Biome"/>
              <a:cs typeface="Biome"/>
            </a:rPr>
            <a:t>Proper Description of Report Findings</a:t>
          </a:r>
        </a:p>
      </dgm:t>
    </dgm:pt>
    <dgm:pt modelId="{7B480DD3-E9E8-4590-9189-92B1B5DE7D8E}" type="parTrans" cxnId="{D4FFA720-1FB6-4632-8ECE-7CCDA1D3459A}">
      <dgm:prSet/>
      <dgm:spPr/>
      <dgm:t>
        <a:bodyPr/>
        <a:lstStyle/>
        <a:p>
          <a:endParaRPr lang="en-US"/>
        </a:p>
      </dgm:t>
    </dgm:pt>
    <dgm:pt modelId="{5D4EEC2C-B7DC-4074-BECB-C5717BB02BEC}" type="sibTrans" cxnId="{D4FFA720-1FB6-4632-8ECE-7CCDA1D3459A}">
      <dgm:prSet/>
      <dgm:spPr/>
      <dgm:t>
        <a:bodyPr/>
        <a:lstStyle/>
        <a:p>
          <a:endParaRPr lang="en-US"/>
        </a:p>
      </dgm:t>
    </dgm:pt>
    <dgm:pt modelId="{9A28FEA2-3D4C-48B7-B8FA-79EE5DE8B8D6}">
      <dgm:prSet/>
      <dgm:spPr/>
      <dgm:t>
        <a:bodyPr/>
        <a:lstStyle/>
        <a:p>
          <a:r>
            <a:rPr lang="en-US" b="1">
              <a:latin typeface="Biome"/>
              <a:cs typeface="Biome"/>
            </a:rPr>
            <a:t>Analysis and Reccomendation</a:t>
          </a:r>
        </a:p>
      </dgm:t>
    </dgm:pt>
    <dgm:pt modelId="{0AAC6341-C9DF-4092-BC20-41C19B47B634}" type="parTrans" cxnId="{854695FB-3D10-4B84-B01E-838ECEAA6034}">
      <dgm:prSet/>
      <dgm:spPr/>
      <dgm:t>
        <a:bodyPr/>
        <a:lstStyle/>
        <a:p>
          <a:endParaRPr lang="en-US"/>
        </a:p>
      </dgm:t>
    </dgm:pt>
    <dgm:pt modelId="{F9A27232-8821-4378-85D9-7ABB9F41E550}" type="sibTrans" cxnId="{854695FB-3D10-4B84-B01E-838ECEAA6034}">
      <dgm:prSet/>
      <dgm:spPr/>
      <dgm:t>
        <a:bodyPr/>
        <a:lstStyle/>
        <a:p>
          <a:endParaRPr lang="en-US"/>
        </a:p>
      </dgm:t>
    </dgm:pt>
    <dgm:pt modelId="{3BFED824-6C29-467D-8CDC-29CD970DF4BE}">
      <dgm:prSet/>
      <dgm:spPr/>
      <dgm:t>
        <a:bodyPr/>
        <a:lstStyle/>
        <a:p>
          <a:r>
            <a:rPr lang="en-US" b="1">
              <a:latin typeface="Biome"/>
              <a:cs typeface="Biome"/>
            </a:rPr>
            <a:t>Debriefing with Company IT Team and Digital Forensics Team</a:t>
          </a:r>
        </a:p>
      </dgm:t>
    </dgm:pt>
    <dgm:pt modelId="{D1C8E684-74C7-4194-866E-E2CAC9D86BAB}" type="parTrans" cxnId="{27DB396C-F319-4274-8743-9C4A130984F4}">
      <dgm:prSet/>
      <dgm:spPr/>
      <dgm:t>
        <a:bodyPr/>
        <a:lstStyle/>
        <a:p>
          <a:endParaRPr lang="en-US"/>
        </a:p>
      </dgm:t>
    </dgm:pt>
    <dgm:pt modelId="{3EF8DF41-2A84-41F5-85CD-CA9A8D1DB735}" type="sibTrans" cxnId="{27DB396C-F319-4274-8743-9C4A130984F4}">
      <dgm:prSet/>
      <dgm:spPr/>
      <dgm:t>
        <a:bodyPr/>
        <a:lstStyle/>
        <a:p>
          <a:endParaRPr lang="en-US"/>
        </a:p>
      </dgm:t>
    </dgm:pt>
    <dgm:pt modelId="{E65177A0-5EA3-4AC2-89FB-A2982B05FE61}">
      <dgm:prSet/>
      <dgm:spPr/>
      <dgm:t>
        <a:bodyPr/>
        <a:lstStyle/>
        <a:p>
          <a:r>
            <a:rPr lang="en-US" b="1">
              <a:latin typeface="Biome"/>
              <a:cs typeface="Biome"/>
            </a:rPr>
            <a:t>Review of process and procedures to prepare for the next incident</a:t>
          </a:r>
        </a:p>
      </dgm:t>
    </dgm:pt>
    <dgm:pt modelId="{D55B6AE5-17E9-48B6-BED5-5A30862B7DB5}" type="parTrans" cxnId="{C84A2D93-1772-4AC3-97B4-ED876849F9AD}">
      <dgm:prSet/>
      <dgm:spPr/>
      <dgm:t>
        <a:bodyPr/>
        <a:lstStyle/>
        <a:p>
          <a:endParaRPr lang="en-US"/>
        </a:p>
      </dgm:t>
    </dgm:pt>
    <dgm:pt modelId="{733810F8-06FF-4209-9B07-CE5714C2B153}" type="sibTrans" cxnId="{C84A2D93-1772-4AC3-97B4-ED876849F9AD}">
      <dgm:prSet/>
      <dgm:spPr/>
      <dgm:t>
        <a:bodyPr/>
        <a:lstStyle/>
        <a:p>
          <a:endParaRPr lang="en-US"/>
        </a:p>
      </dgm:t>
    </dgm:pt>
    <dgm:pt modelId="{24BC5E4E-A2B0-4DAD-9F52-68F4C828E526}" type="pres">
      <dgm:prSet presAssocID="{1D619547-EBC5-485E-9D4A-83816CA5E2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0E33BCA-9C6D-4AF0-B675-8830BE70E0F1}" type="pres">
      <dgm:prSet presAssocID="{1D619547-EBC5-485E-9D4A-83816CA5E256}" presName="wedge1" presStyleLbl="node1" presStyleIdx="0" presStyleCnt="7"/>
      <dgm:spPr/>
      <dgm:t>
        <a:bodyPr/>
        <a:lstStyle/>
        <a:p>
          <a:endParaRPr lang="en-AU"/>
        </a:p>
      </dgm:t>
    </dgm:pt>
    <dgm:pt modelId="{12B5B990-E001-4A2D-BAE3-25F6E6D0A006}" type="pres">
      <dgm:prSet presAssocID="{1D619547-EBC5-485E-9D4A-83816CA5E256}" presName="dummy1a" presStyleCnt="0"/>
      <dgm:spPr/>
    </dgm:pt>
    <dgm:pt modelId="{A2A43EDD-4F9D-44AC-81DB-B52529673883}" type="pres">
      <dgm:prSet presAssocID="{1D619547-EBC5-485E-9D4A-83816CA5E256}" presName="dummy1b" presStyleCnt="0"/>
      <dgm:spPr/>
    </dgm:pt>
    <dgm:pt modelId="{1081E527-756F-45DB-88C3-8C6D62FFBFC1}" type="pres">
      <dgm:prSet presAssocID="{1D619547-EBC5-485E-9D4A-83816CA5E25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C1597BD-DC3F-4C3D-9619-CA5A94BF1D04}" type="pres">
      <dgm:prSet presAssocID="{1D619547-EBC5-485E-9D4A-83816CA5E256}" presName="wedge2" presStyleLbl="node1" presStyleIdx="1" presStyleCnt="7"/>
      <dgm:spPr/>
      <dgm:t>
        <a:bodyPr/>
        <a:lstStyle/>
        <a:p>
          <a:endParaRPr lang="en-AU"/>
        </a:p>
      </dgm:t>
    </dgm:pt>
    <dgm:pt modelId="{4DE2CD42-A7FF-4955-B762-60186919861D}" type="pres">
      <dgm:prSet presAssocID="{1D619547-EBC5-485E-9D4A-83816CA5E256}" presName="dummy2a" presStyleCnt="0"/>
      <dgm:spPr/>
    </dgm:pt>
    <dgm:pt modelId="{FCFE4E9C-DFF1-419D-B53C-831CC150A42C}" type="pres">
      <dgm:prSet presAssocID="{1D619547-EBC5-485E-9D4A-83816CA5E256}" presName="dummy2b" presStyleCnt="0"/>
      <dgm:spPr/>
    </dgm:pt>
    <dgm:pt modelId="{692A9F09-9A11-4EE4-BB86-4F8DE8F35E96}" type="pres">
      <dgm:prSet presAssocID="{1D619547-EBC5-485E-9D4A-83816CA5E25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9FD0F01-1C75-40C4-853A-686B06FC26C7}" type="pres">
      <dgm:prSet presAssocID="{1D619547-EBC5-485E-9D4A-83816CA5E256}" presName="wedge3" presStyleLbl="node1" presStyleIdx="2" presStyleCnt="7"/>
      <dgm:spPr/>
      <dgm:t>
        <a:bodyPr/>
        <a:lstStyle/>
        <a:p>
          <a:endParaRPr lang="en-AU"/>
        </a:p>
      </dgm:t>
    </dgm:pt>
    <dgm:pt modelId="{1CE0A392-5313-4280-9C64-CB4C3AA98020}" type="pres">
      <dgm:prSet presAssocID="{1D619547-EBC5-485E-9D4A-83816CA5E256}" presName="dummy3a" presStyleCnt="0"/>
      <dgm:spPr/>
    </dgm:pt>
    <dgm:pt modelId="{2CD2E48B-F262-4B3E-8617-1FED33AEBC91}" type="pres">
      <dgm:prSet presAssocID="{1D619547-EBC5-485E-9D4A-83816CA5E256}" presName="dummy3b" presStyleCnt="0"/>
      <dgm:spPr/>
    </dgm:pt>
    <dgm:pt modelId="{79B2F8BA-912C-4C3E-A5AB-A706258FE2C5}" type="pres">
      <dgm:prSet presAssocID="{1D619547-EBC5-485E-9D4A-83816CA5E25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AF896F-8D35-4848-9C0B-9E749056DE42}" type="pres">
      <dgm:prSet presAssocID="{1D619547-EBC5-485E-9D4A-83816CA5E256}" presName="wedge4" presStyleLbl="node1" presStyleIdx="3" presStyleCnt="7"/>
      <dgm:spPr/>
      <dgm:t>
        <a:bodyPr/>
        <a:lstStyle/>
        <a:p>
          <a:endParaRPr lang="en-AU"/>
        </a:p>
      </dgm:t>
    </dgm:pt>
    <dgm:pt modelId="{B4681D44-8425-488B-B708-E038E2CE5C33}" type="pres">
      <dgm:prSet presAssocID="{1D619547-EBC5-485E-9D4A-83816CA5E256}" presName="dummy4a" presStyleCnt="0"/>
      <dgm:spPr/>
    </dgm:pt>
    <dgm:pt modelId="{8EE78AA0-D9BA-4720-9A5E-268632A18496}" type="pres">
      <dgm:prSet presAssocID="{1D619547-EBC5-485E-9D4A-83816CA5E256}" presName="dummy4b" presStyleCnt="0"/>
      <dgm:spPr/>
    </dgm:pt>
    <dgm:pt modelId="{C7680A71-9CC7-4BF0-9C98-DF3F060AF126}" type="pres">
      <dgm:prSet presAssocID="{1D619547-EBC5-485E-9D4A-83816CA5E25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2BB356-375D-4118-8EEB-029128E25EE1}" type="pres">
      <dgm:prSet presAssocID="{1D619547-EBC5-485E-9D4A-83816CA5E256}" presName="wedge5" presStyleLbl="node1" presStyleIdx="4" presStyleCnt="7"/>
      <dgm:spPr/>
      <dgm:t>
        <a:bodyPr/>
        <a:lstStyle/>
        <a:p>
          <a:endParaRPr lang="en-AU"/>
        </a:p>
      </dgm:t>
    </dgm:pt>
    <dgm:pt modelId="{36E94970-EC9A-4C74-882B-CEBF11F58BF7}" type="pres">
      <dgm:prSet presAssocID="{1D619547-EBC5-485E-9D4A-83816CA5E256}" presName="dummy5a" presStyleCnt="0"/>
      <dgm:spPr/>
    </dgm:pt>
    <dgm:pt modelId="{BFA64073-843F-4CA5-83A5-684E5E6F9B44}" type="pres">
      <dgm:prSet presAssocID="{1D619547-EBC5-485E-9D4A-83816CA5E256}" presName="dummy5b" presStyleCnt="0"/>
      <dgm:spPr/>
    </dgm:pt>
    <dgm:pt modelId="{3724F973-E8FC-40AC-A27E-F9726B25098E}" type="pres">
      <dgm:prSet presAssocID="{1D619547-EBC5-485E-9D4A-83816CA5E25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9B5EA8-0576-4C4E-9BD3-420AAD951A48}" type="pres">
      <dgm:prSet presAssocID="{1D619547-EBC5-485E-9D4A-83816CA5E256}" presName="wedge6" presStyleLbl="node1" presStyleIdx="5" presStyleCnt="7"/>
      <dgm:spPr/>
      <dgm:t>
        <a:bodyPr/>
        <a:lstStyle/>
        <a:p>
          <a:endParaRPr lang="en-AU"/>
        </a:p>
      </dgm:t>
    </dgm:pt>
    <dgm:pt modelId="{A8ED24BD-B9D9-4903-9A34-0A011D15AADC}" type="pres">
      <dgm:prSet presAssocID="{1D619547-EBC5-485E-9D4A-83816CA5E256}" presName="dummy6a" presStyleCnt="0"/>
      <dgm:spPr/>
    </dgm:pt>
    <dgm:pt modelId="{7F9920A3-60A5-4019-920B-C1EA73A46C40}" type="pres">
      <dgm:prSet presAssocID="{1D619547-EBC5-485E-9D4A-83816CA5E256}" presName="dummy6b" presStyleCnt="0"/>
      <dgm:spPr/>
    </dgm:pt>
    <dgm:pt modelId="{0696EF4C-3A17-484E-9415-0D33E2E9E97F}" type="pres">
      <dgm:prSet presAssocID="{1D619547-EBC5-485E-9D4A-83816CA5E25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0075786-BA9D-4A52-A21F-8030C0FEEA14}" type="pres">
      <dgm:prSet presAssocID="{1D619547-EBC5-485E-9D4A-83816CA5E256}" presName="wedge7" presStyleLbl="node1" presStyleIdx="6" presStyleCnt="7"/>
      <dgm:spPr/>
      <dgm:t>
        <a:bodyPr/>
        <a:lstStyle/>
        <a:p>
          <a:endParaRPr lang="en-AU"/>
        </a:p>
      </dgm:t>
    </dgm:pt>
    <dgm:pt modelId="{B2B3CDAB-B3CB-4A83-9843-F4613A70FAFF}" type="pres">
      <dgm:prSet presAssocID="{1D619547-EBC5-485E-9D4A-83816CA5E256}" presName="dummy7a" presStyleCnt="0"/>
      <dgm:spPr/>
    </dgm:pt>
    <dgm:pt modelId="{34CC84BE-6FEB-40F6-8EB5-D5717568AA51}" type="pres">
      <dgm:prSet presAssocID="{1D619547-EBC5-485E-9D4A-83816CA5E256}" presName="dummy7b" presStyleCnt="0"/>
      <dgm:spPr/>
    </dgm:pt>
    <dgm:pt modelId="{D3C26A36-3EA8-4056-9BF6-3BA8815E17D4}" type="pres">
      <dgm:prSet presAssocID="{1D619547-EBC5-485E-9D4A-83816CA5E25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F99622-3B76-4B0C-BD54-93B0B01AE65F}" type="pres">
      <dgm:prSet presAssocID="{377EF9E6-478E-478F-ABDC-5E3E016286CE}" presName="arrowWedge1" presStyleLbl="fgSibTrans2D1" presStyleIdx="0" presStyleCnt="7"/>
      <dgm:spPr/>
    </dgm:pt>
    <dgm:pt modelId="{F211016A-C62B-4CE2-9099-CD7E5C49A3F0}" type="pres">
      <dgm:prSet presAssocID="{46DF63C2-518A-42CE-8EBC-9D40CD60122F}" presName="arrowWedge2" presStyleLbl="fgSibTrans2D1" presStyleIdx="1" presStyleCnt="7"/>
      <dgm:spPr/>
    </dgm:pt>
    <dgm:pt modelId="{15B40C93-0886-4927-B159-0B4189464C61}" type="pres">
      <dgm:prSet presAssocID="{1775E98E-BF13-43A4-9131-1C3178B2EF52}" presName="arrowWedge3" presStyleLbl="fgSibTrans2D1" presStyleIdx="2" presStyleCnt="7"/>
      <dgm:spPr/>
    </dgm:pt>
    <dgm:pt modelId="{9E9A0183-C5F1-485E-9F79-15D122A4BA33}" type="pres">
      <dgm:prSet presAssocID="{5D4EEC2C-B7DC-4074-BECB-C5717BB02BEC}" presName="arrowWedge4" presStyleLbl="fgSibTrans2D1" presStyleIdx="3" presStyleCnt="7"/>
      <dgm:spPr/>
    </dgm:pt>
    <dgm:pt modelId="{CE90C9E2-92AB-406F-A29E-F65F4AB7F419}" type="pres">
      <dgm:prSet presAssocID="{F9A27232-8821-4378-85D9-7ABB9F41E550}" presName="arrowWedge5" presStyleLbl="fgSibTrans2D1" presStyleIdx="4" presStyleCnt="7"/>
      <dgm:spPr/>
    </dgm:pt>
    <dgm:pt modelId="{4FD51C58-1E1A-45F8-A23F-60CBFAE01899}" type="pres">
      <dgm:prSet presAssocID="{3EF8DF41-2A84-41F5-85CD-CA9A8D1DB735}" presName="arrowWedge6" presStyleLbl="fgSibTrans2D1" presStyleIdx="5" presStyleCnt="7"/>
      <dgm:spPr/>
    </dgm:pt>
    <dgm:pt modelId="{6FD6FC37-C501-45BF-8EFB-E5E0571C070A}" type="pres">
      <dgm:prSet presAssocID="{733810F8-06FF-4209-9B07-CE5714C2B153}" presName="arrowWedge7" presStyleLbl="fgSibTrans2D1" presStyleIdx="6" presStyleCnt="7"/>
      <dgm:spPr/>
    </dgm:pt>
  </dgm:ptLst>
  <dgm:cxnLst>
    <dgm:cxn modelId="{B076F776-B692-4C96-9A02-B861841BB229}" type="presOf" srcId="{9A28FEA2-3D4C-48B7-B8FA-79EE5DE8B8D6}" destId="{202BB356-375D-4118-8EEB-029128E25EE1}" srcOrd="0" destOrd="0" presId="urn:microsoft.com/office/officeart/2005/8/layout/cycle8"/>
    <dgm:cxn modelId="{E2214DAF-F05E-4529-A3A6-3E809CA8540B}" type="presOf" srcId="{19F35EDB-F6D8-41A8-9605-31A230AFE7AF}" destId="{9EAF896F-8D35-4848-9C0B-9E749056DE42}" srcOrd="0" destOrd="0" presId="urn:microsoft.com/office/officeart/2005/8/layout/cycle8"/>
    <dgm:cxn modelId="{CE2B5529-CB6C-4052-A4E8-A45A46EFC591}" type="presOf" srcId="{1D619547-EBC5-485E-9D4A-83816CA5E256}" destId="{24BC5E4E-A2B0-4DAD-9F52-68F4C828E526}" srcOrd="0" destOrd="0" presId="urn:microsoft.com/office/officeart/2005/8/layout/cycle8"/>
    <dgm:cxn modelId="{27DB396C-F319-4274-8743-9C4A130984F4}" srcId="{1D619547-EBC5-485E-9D4A-83816CA5E256}" destId="{3BFED824-6C29-467D-8CDC-29CD970DF4BE}" srcOrd="5" destOrd="0" parTransId="{D1C8E684-74C7-4194-866E-E2CAC9D86BAB}" sibTransId="{3EF8DF41-2A84-41F5-85CD-CA9A8D1DB735}"/>
    <dgm:cxn modelId="{19DC49E9-EB65-4FDB-A8BB-8165C0D1FBAD}" type="presOf" srcId="{19F35EDB-F6D8-41A8-9605-31A230AFE7AF}" destId="{C7680A71-9CC7-4BF0-9C98-DF3F060AF126}" srcOrd="1" destOrd="0" presId="urn:microsoft.com/office/officeart/2005/8/layout/cycle8"/>
    <dgm:cxn modelId="{854695FB-3D10-4B84-B01E-838ECEAA6034}" srcId="{1D619547-EBC5-485E-9D4A-83816CA5E256}" destId="{9A28FEA2-3D4C-48B7-B8FA-79EE5DE8B8D6}" srcOrd="4" destOrd="0" parTransId="{0AAC6341-C9DF-4092-BC20-41C19B47B634}" sibTransId="{F9A27232-8821-4378-85D9-7ABB9F41E550}"/>
    <dgm:cxn modelId="{A2361D0F-83E6-46E2-99BB-4015D2C451B6}" srcId="{1D619547-EBC5-485E-9D4A-83816CA5E256}" destId="{4FF0A120-3E05-4DBB-8158-28829E9D43D8}" srcOrd="2" destOrd="0" parTransId="{D856FB97-FF15-4708-8F1F-640D77B001AC}" sibTransId="{1775E98E-BF13-43A4-9131-1C3178B2EF52}"/>
    <dgm:cxn modelId="{69ACDAA8-7E07-4714-8B2F-BA7C457A86D9}" type="presOf" srcId="{3BFED824-6C29-467D-8CDC-29CD970DF4BE}" destId="{0696EF4C-3A17-484E-9415-0D33E2E9E97F}" srcOrd="1" destOrd="0" presId="urn:microsoft.com/office/officeart/2005/8/layout/cycle8"/>
    <dgm:cxn modelId="{B5EE65EF-F60C-4628-9836-2EBF61D66A6E}" type="presOf" srcId="{D6122F24-F094-4749-A642-65D03C438003}" destId="{7C1597BD-DC3F-4C3D-9619-CA5A94BF1D04}" srcOrd="0" destOrd="0" presId="urn:microsoft.com/office/officeart/2005/8/layout/cycle8"/>
    <dgm:cxn modelId="{BB9FFAB9-DA54-49D0-881B-CEAE7A5D405A}" type="presOf" srcId="{4FF0A120-3E05-4DBB-8158-28829E9D43D8}" destId="{79B2F8BA-912C-4C3E-A5AB-A706258FE2C5}" srcOrd="1" destOrd="0" presId="urn:microsoft.com/office/officeart/2005/8/layout/cycle8"/>
    <dgm:cxn modelId="{D4FFA720-1FB6-4632-8ECE-7CCDA1D3459A}" srcId="{1D619547-EBC5-485E-9D4A-83816CA5E256}" destId="{19F35EDB-F6D8-41A8-9605-31A230AFE7AF}" srcOrd="3" destOrd="0" parTransId="{7B480DD3-E9E8-4590-9189-92B1B5DE7D8E}" sibTransId="{5D4EEC2C-B7DC-4074-BECB-C5717BB02BEC}"/>
    <dgm:cxn modelId="{BDD7A0E6-EF90-4A75-B1A4-F311A5BC278C}" srcId="{1D619547-EBC5-485E-9D4A-83816CA5E256}" destId="{D6122F24-F094-4749-A642-65D03C438003}" srcOrd="1" destOrd="0" parTransId="{A6204476-2642-4D83-A264-E30F35F49405}" sibTransId="{46DF63C2-518A-42CE-8EBC-9D40CD60122F}"/>
    <dgm:cxn modelId="{E58F47FB-FA90-4643-8D80-15B8E88F38C3}" srcId="{1D619547-EBC5-485E-9D4A-83816CA5E256}" destId="{05560C9B-AA30-48F6-9B4C-6FA2FD236E84}" srcOrd="0" destOrd="0" parTransId="{83B5B54F-80BA-4FA2-A293-ABD30663F2CE}" sibTransId="{377EF9E6-478E-478F-ABDC-5E3E016286CE}"/>
    <dgm:cxn modelId="{8CC045A9-3D85-4799-8920-C824415D121E}" type="presOf" srcId="{3BFED824-6C29-467D-8CDC-29CD970DF4BE}" destId="{A89B5EA8-0576-4C4E-9BD3-420AAD951A48}" srcOrd="0" destOrd="0" presId="urn:microsoft.com/office/officeart/2005/8/layout/cycle8"/>
    <dgm:cxn modelId="{D78E4A9E-88ED-4012-AEFC-6D16BB16B4CD}" type="presOf" srcId="{9A28FEA2-3D4C-48B7-B8FA-79EE5DE8B8D6}" destId="{3724F973-E8FC-40AC-A27E-F9726B25098E}" srcOrd="1" destOrd="0" presId="urn:microsoft.com/office/officeart/2005/8/layout/cycle8"/>
    <dgm:cxn modelId="{94D0E943-E76E-462E-BA5D-4C2689EC35E5}" type="presOf" srcId="{05560C9B-AA30-48F6-9B4C-6FA2FD236E84}" destId="{00E33BCA-9C6D-4AF0-B675-8830BE70E0F1}" srcOrd="0" destOrd="0" presId="urn:microsoft.com/office/officeart/2005/8/layout/cycle8"/>
    <dgm:cxn modelId="{C84A2D93-1772-4AC3-97B4-ED876849F9AD}" srcId="{1D619547-EBC5-485E-9D4A-83816CA5E256}" destId="{E65177A0-5EA3-4AC2-89FB-A2982B05FE61}" srcOrd="6" destOrd="0" parTransId="{D55B6AE5-17E9-48B6-BED5-5A30862B7DB5}" sibTransId="{733810F8-06FF-4209-9B07-CE5714C2B153}"/>
    <dgm:cxn modelId="{C30400F4-3F2D-4A52-8463-491753083927}" type="presOf" srcId="{4FF0A120-3E05-4DBB-8158-28829E9D43D8}" destId="{49FD0F01-1C75-40C4-853A-686B06FC26C7}" srcOrd="0" destOrd="0" presId="urn:microsoft.com/office/officeart/2005/8/layout/cycle8"/>
    <dgm:cxn modelId="{863DE6B8-826D-4FA7-AC4B-F019206E4091}" type="presOf" srcId="{D6122F24-F094-4749-A642-65D03C438003}" destId="{692A9F09-9A11-4EE4-BB86-4F8DE8F35E96}" srcOrd="1" destOrd="0" presId="urn:microsoft.com/office/officeart/2005/8/layout/cycle8"/>
    <dgm:cxn modelId="{0E079A42-BFFF-45B1-9626-84B506C4B62C}" type="presOf" srcId="{05560C9B-AA30-48F6-9B4C-6FA2FD236E84}" destId="{1081E527-756F-45DB-88C3-8C6D62FFBFC1}" srcOrd="1" destOrd="0" presId="urn:microsoft.com/office/officeart/2005/8/layout/cycle8"/>
    <dgm:cxn modelId="{FDC18953-390D-4632-A1AB-1D2F5D60D38E}" type="presOf" srcId="{E65177A0-5EA3-4AC2-89FB-A2982B05FE61}" destId="{80075786-BA9D-4A52-A21F-8030C0FEEA14}" srcOrd="0" destOrd="0" presId="urn:microsoft.com/office/officeart/2005/8/layout/cycle8"/>
    <dgm:cxn modelId="{6C204D37-7580-497E-8A48-43BE4ECF9701}" type="presOf" srcId="{E65177A0-5EA3-4AC2-89FB-A2982B05FE61}" destId="{D3C26A36-3EA8-4056-9BF6-3BA8815E17D4}" srcOrd="1" destOrd="0" presId="urn:microsoft.com/office/officeart/2005/8/layout/cycle8"/>
    <dgm:cxn modelId="{94D4E338-A2B4-4A33-965B-BF3A3240BAE3}" type="presParOf" srcId="{24BC5E4E-A2B0-4DAD-9F52-68F4C828E526}" destId="{00E33BCA-9C6D-4AF0-B675-8830BE70E0F1}" srcOrd="0" destOrd="0" presId="urn:microsoft.com/office/officeart/2005/8/layout/cycle8"/>
    <dgm:cxn modelId="{DA8E34D5-B651-4A88-969E-5635F433C6E7}" type="presParOf" srcId="{24BC5E4E-A2B0-4DAD-9F52-68F4C828E526}" destId="{12B5B990-E001-4A2D-BAE3-25F6E6D0A006}" srcOrd="1" destOrd="0" presId="urn:microsoft.com/office/officeart/2005/8/layout/cycle8"/>
    <dgm:cxn modelId="{72C6C31D-F664-4600-A549-D4B891310B77}" type="presParOf" srcId="{24BC5E4E-A2B0-4DAD-9F52-68F4C828E526}" destId="{A2A43EDD-4F9D-44AC-81DB-B52529673883}" srcOrd="2" destOrd="0" presId="urn:microsoft.com/office/officeart/2005/8/layout/cycle8"/>
    <dgm:cxn modelId="{490D24A7-3512-40A2-ACC4-E6AA665D9E72}" type="presParOf" srcId="{24BC5E4E-A2B0-4DAD-9F52-68F4C828E526}" destId="{1081E527-756F-45DB-88C3-8C6D62FFBFC1}" srcOrd="3" destOrd="0" presId="urn:microsoft.com/office/officeart/2005/8/layout/cycle8"/>
    <dgm:cxn modelId="{D9DDFEC9-3333-4DA9-9DB8-3153DC27859F}" type="presParOf" srcId="{24BC5E4E-A2B0-4DAD-9F52-68F4C828E526}" destId="{7C1597BD-DC3F-4C3D-9619-CA5A94BF1D04}" srcOrd="4" destOrd="0" presId="urn:microsoft.com/office/officeart/2005/8/layout/cycle8"/>
    <dgm:cxn modelId="{AA5F0FD5-325A-4780-9786-3BDA7794009B}" type="presParOf" srcId="{24BC5E4E-A2B0-4DAD-9F52-68F4C828E526}" destId="{4DE2CD42-A7FF-4955-B762-60186919861D}" srcOrd="5" destOrd="0" presId="urn:microsoft.com/office/officeart/2005/8/layout/cycle8"/>
    <dgm:cxn modelId="{3D383024-4347-4B35-B424-91F9B0A9C41B}" type="presParOf" srcId="{24BC5E4E-A2B0-4DAD-9F52-68F4C828E526}" destId="{FCFE4E9C-DFF1-419D-B53C-831CC150A42C}" srcOrd="6" destOrd="0" presId="urn:microsoft.com/office/officeart/2005/8/layout/cycle8"/>
    <dgm:cxn modelId="{6180E7E3-2090-4E5D-97ED-2DA2B843FAA5}" type="presParOf" srcId="{24BC5E4E-A2B0-4DAD-9F52-68F4C828E526}" destId="{692A9F09-9A11-4EE4-BB86-4F8DE8F35E96}" srcOrd="7" destOrd="0" presId="urn:microsoft.com/office/officeart/2005/8/layout/cycle8"/>
    <dgm:cxn modelId="{FABCDE4C-F532-4CAB-BDE0-EE3FA06B11BB}" type="presParOf" srcId="{24BC5E4E-A2B0-4DAD-9F52-68F4C828E526}" destId="{49FD0F01-1C75-40C4-853A-686B06FC26C7}" srcOrd="8" destOrd="0" presId="urn:microsoft.com/office/officeart/2005/8/layout/cycle8"/>
    <dgm:cxn modelId="{077430A9-DEF6-4AAE-AE8B-A3F02CC49E75}" type="presParOf" srcId="{24BC5E4E-A2B0-4DAD-9F52-68F4C828E526}" destId="{1CE0A392-5313-4280-9C64-CB4C3AA98020}" srcOrd="9" destOrd="0" presId="urn:microsoft.com/office/officeart/2005/8/layout/cycle8"/>
    <dgm:cxn modelId="{C90E61BD-AFFB-4A6F-AB94-3D82CF28F4B1}" type="presParOf" srcId="{24BC5E4E-A2B0-4DAD-9F52-68F4C828E526}" destId="{2CD2E48B-F262-4B3E-8617-1FED33AEBC91}" srcOrd="10" destOrd="0" presId="urn:microsoft.com/office/officeart/2005/8/layout/cycle8"/>
    <dgm:cxn modelId="{5754BEA8-8DCF-423E-8DA3-D6929337FF02}" type="presParOf" srcId="{24BC5E4E-A2B0-4DAD-9F52-68F4C828E526}" destId="{79B2F8BA-912C-4C3E-A5AB-A706258FE2C5}" srcOrd="11" destOrd="0" presId="urn:microsoft.com/office/officeart/2005/8/layout/cycle8"/>
    <dgm:cxn modelId="{1962F729-2EB9-4664-9BBA-17961EA882C0}" type="presParOf" srcId="{24BC5E4E-A2B0-4DAD-9F52-68F4C828E526}" destId="{9EAF896F-8D35-4848-9C0B-9E749056DE42}" srcOrd="12" destOrd="0" presId="urn:microsoft.com/office/officeart/2005/8/layout/cycle8"/>
    <dgm:cxn modelId="{2B3BC090-EC34-4743-AA07-4C88C835BB78}" type="presParOf" srcId="{24BC5E4E-A2B0-4DAD-9F52-68F4C828E526}" destId="{B4681D44-8425-488B-B708-E038E2CE5C33}" srcOrd="13" destOrd="0" presId="urn:microsoft.com/office/officeart/2005/8/layout/cycle8"/>
    <dgm:cxn modelId="{89254D21-09A0-4A05-9CAE-EC4634C60A3A}" type="presParOf" srcId="{24BC5E4E-A2B0-4DAD-9F52-68F4C828E526}" destId="{8EE78AA0-D9BA-4720-9A5E-268632A18496}" srcOrd="14" destOrd="0" presId="urn:microsoft.com/office/officeart/2005/8/layout/cycle8"/>
    <dgm:cxn modelId="{85537A24-8D9E-4DBF-99F9-DDEA306C27C2}" type="presParOf" srcId="{24BC5E4E-A2B0-4DAD-9F52-68F4C828E526}" destId="{C7680A71-9CC7-4BF0-9C98-DF3F060AF126}" srcOrd="15" destOrd="0" presId="urn:microsoft.com/office/officeart/2005/8/layout/cycle8"/>
    <dgm:cxn modelId="{D3E96941-1BAE-4E18-9680-A52EA59439E5}" type="presParOf" srcId="{24BC5E4E-A2B0-4DAD-9F52-68F4C828E526}" destId="{202BB356-375D-4118-8EEB-029128E25EE1}" srcOrd="16" destOrd="0" presId="urn:microsoft.com/office/officeart/2005/8/layout/cycle8"/>
    <dgm:cxn modelId="{FC5D7EA0-3BB3-465D-803C-45592C08751F}" type="presParOf" srcId="{24BC5E4E-A2B0-4DAD-9F52-68F4C828E526}" destId="{36E94970-EC9A-4C74-882B-CEBF11F58BF7}" srcOrd="17" destOrd="0" presId="urn:microsoft.com/office/officeart/2005/8/layout/cycle8"/>
    <dgm:cxn modelId="{B888155D-CAA3-43F3-8BCE-8BA3B5054E57}" type="presParOf" srcId="{24BC5E4E-A2B0-4DAD-9F52-68F4C828E526}" destId="{BFA64073-843F-4CA5-83A5-684E5E6F9B44}" srcOrd="18" destOrd="0" presId="urn:microsoft.com/office/officeart/2005/8/layout/cycle8"/>
    <dgm:cxn modelId="{752C7BB9-C012-4217-9400-4D071AC05179}" type="presParOf" srcId="{24BC5E4E-A2B0-4DAD-9F52-68F4C828E526}" destId="{3724F973-E8FC-40AC-A27E-F9726B25098E}" srcOrd="19" destOrd="0" presId="urn:microsoft.com/office/officeart/2005/8/layout/cycle8"/>
    <dgm:cxn modelId="{831722CB-8DA3-445F-B38E-D0AB4E96D9CB}" type="presParOf" srcId="{24BC5E4E-A2B0-4DAD-9F52-68F4C828E526}" destId="{A89B5EA8-0576-4C4E-9BD3-420AAD951A48}" srcOrd="20" destOrd="0" presId="urn:microsoft.com/office/officeart/2005/8/layout/cycle8"/>
    <dgm:cxn modelId="{5EFDE753-297B-43DE-ADFE-A7F79ADE8615}" type="presParOf" srcId="{24BC5E4E-A2B0-4DAD-9F52-68F4C828E526}" destId="{A8ED24BD-B9D9-4903-9A34-0A011D15AADC}" srcOrd="21" destOrd="0" presId="urn:microsoft.com/office/officeart/2005/8/layout/cycle8"/>
    <dgm:cxn modelId="{609C688B-44FF-401C-8A9C-0832455E3FCD}" type="presParOf" srcId="{24BC5E4E-A2B0-4DAD-9F52-68F4C828E526}" destId="{7F9920A3-60A5-4019-920B-C1EA73A46C40}" srcOrd="22" destOrd="0" presId="urn:microsoft.com/office/officeart/2005/8/layout/cycle8"/>
    <dgm:cxn modelId="{91EC4E17-8A4D-4F72-B481-8951F7C923BC}" type="presParOf" srcId="{24BC5E4E-A2B0-4DAD-9F52-68F4C828E526}" destId="{0696EF4C-3A17-484E-9415-0D33E2E9E97F}" srcOrd="23" destOrd="0" presId="urn:microsoft.com/office/officeart/2005/8/layout/cycle8"/>
    <dgm:cxn modelId="{64E087C7-DB47-4018-86A6-0FBF37E1AF73}" type="presParOf" srcId="{24BC5E4E-A2B0-4DAD-9F52-68F4C828E526}" destId="{80075786-BA9D-4A52-A21F-8030C0FEEA14}" srcOrd="24" destOrd="0" presId="urn:microsoft.com/office/officeart/2005/8/layout/cycle8"/>
    <dgm:cxn modelId="{03465EA9-67CB-4CF6-A497-C7ED5047131D}" type="presParOf" srcId="{24BC5E4E-A2B0-4DAD-9F52-68F4C828E526}" destId="{B2B3CDAB-B3CB-4A83-9843-F4613A70FAFF}" srcOrd="25" destOrd="0" presId="urn:microsoft.com/office/officeart/2005/8/layout/cycle8"/>
    <dgm:cxn modelId="{919AB459-044E-46F2-B49B-AA70A94AC299}" type="presParOf" srcId="{24BC5E4E-A2B0-4DAD-9F52-68F4C828E526}" destId="{34CC84BE-6FEB-40F6-8EB5-D5717568AA51}" srcOrd="26" destOrd="0" presId="urn:microsoft.com/office/officeart/2005/8/layout/cycle8"/>
    <dgm:cxn modelId="{EA8B4A3E-1E06-4777-82A4-512B7C26092C}" type="presParOf" srcId="{24BC5E4E-A2B0-4DAD-9F52-68F4C828E526}" destId="{D3C26A36-3EA8-4056-9BF6-3BA8815E17D4}" srcOrd="27" destOrd="0" presId="urn:microsoft.com/office/officeart/2005/8/layout/cycle8"/>
    <dgm:cxn modelId="{0FFC1321-FDA9-4588-A146-6E6698501613}" type="presParOf" srcId="{24BC5E4E-A2B0-4DAD-9F52-68F4C828E526}" destId="{C3F99622-3B76-4B0C-BD54-93B0B01AE65F}" srcOrd="28" destOrd="0" presId="urn:microsoft.com/office/officeart/2005/8/layout/cycle8"/>
    <dgm:cxn modelId="{AD21797F-2910-444B-B701-1EF17B6EE535}" type="presParOf" srcId="{24BC5E4E-A2B0-4DAD-9F52-68F4C828E526}" destId="{F211016A-C62B-4CE2-9099-CD7E5C49A3F0}" srcOrd="29" destOrd="0" presId="urn:microsoft.com/office/officeart/2005/8/layout/cycle8"/>
    <dgm:cxn modelId="{FFD1F1D4-E101-4AF9-B186-26D17EB18D72}" type="presParOf" srcId="{24BC5E4E-A2B0-4DAD-9F52-68F4C828E526}" destId="{15B40C93-0886-4927-B159-0B4189464C61}" srcOrd="30" destOrd="0" presId="urn:microsoft.com/office/officeart/2005/8/layout/cycle8"/>
    <dgm:cxn modelId="{6664FE49-B16B-434E-9833-4C89AB5EFA34}" type="presParOf" srcId="{24BC5E4E-A2B0-4DAD-9F52-68F4C828E526}" destId="{9E9A0183-C5F1-485E-9F79-15D122A4BA33}" srcOrd="31" destOrd="0" presId="urn:microsoft.com/office/officeart/2005/8/layout/cycle8"/>
    <dgm:cxn modelId="{859A7632-F1BD-4137-8EA7-D3A4FED64999}" type="presParOf" srcId="{24BC5E4E-A2B0-4DAD-9F52-68F4C828E526}" destId="{CE90C9E2-92AB-406F-A29E-F65F4AB7F419}" srcOrd="32" destOrd="0" presId="urn:microsoft.com/office/officeart/2005/8/layout/cycle8"/>
    <dgm:cxn modelId="{36245308-1080-41A8-9CFA-46402DE38DC2}" type="presParOf" srcId="{24BC5E4E-A2B0-4DAD-9F52-68F4C828E526}" destId="{4FD51C58-1E1A-45F8-A23F-60CBFAE01899}" srcOrd="33" destOrd="0" presId="urn:microsoft.com/office/officeart/2005/8/layout/cycle8"/>
    <dgm:cxn modelId="{5015708F-8FE0-4F7B-9E7D-DA8C94B0E1EE}" type="presParOf" srcId="{24BC5E4E-A2B0-4DAD-9F52-68F4C828E526}" destId="{6FD6FC37-C501-45BF-8EFB-E5E0571C070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8D97-5ED9-4B5E-8781-C48E748DD263}" type="datetimeFigureOut">
              <a:rPr lang="en-US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4F1AB-9C43-486E-B240-A72C98A0C9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COMPANY NEEDS OF MINIMAL DOWNTIME IS IMPORTANT- even though we are mandated to investigate the network breach but we need to minimize the impact it has on the operation and financial of the company</a:t>
            </a:r>
          </a:p>
          <a:p>
            <a:r>
              <a:rPr lang="en-US" dirty="0">
                <a:cs typeface="Calibri"/>
              </a:rPr>
              <a:t>Discussing and mapping out the response with the Companies Team is also important with the outlying outcome properly explained to the tea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4F1AB-9C43-486E-B240-A72C98A0C9E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Proper preparation and understanding of the network is critical. Initial action should include isolating the infected server/machine from the Network. Scanning of the network to identify and other breach or infected machine and also to secure data.</a:t>
            </a:r>
          </a:p>
          <a:p>
            <a:r>
              <a:rPr lang="en-US">
                <a:cs typeface="Calibri"/>
              </a:rPr>
              <a:t>Consultation with any </a:t>
            </a:r>
            <a:r>
              <a:rPr lang="en-US"/>
              <a:t>computer security incident response team (CSIRT) or CERT team for technical assistance.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4F1AB-9C43-486E-B240-A72C98A0C9E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Proper forensics Tools are important for investigation – Audit Trails and Procedual Understanding of the Forensic process are vital to conducting proper Forensic Investigation.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4F1AB-9C43-486E-B240-A72C98A0C9E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are the critical part to be captured in the SOP. A better Understanding and documentation of Forensics Procedures. This will be useful in court and also for debriefing and planing and preparing for the next incident reported.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4F1AB-9C43-486E-B240-A72C98A0C9E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ears">
            <a:extLst>
              <a:ext uri="{FF2B5EF4-FFF2-40B4-BE49-F238E27FC236}">
                <a16:creationId xmlns:a16="http://schemas.microsoft.com/office/drawing/2014/main" xmlns="" id="{E15157A0-D0AC-402E-95CB-B9D7FE96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67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>
                <a:solidFill>
                  <a:srgbClr val="FFFFFF"/>
                </a:solidFill>
                <a:latin typeface="Century"/>
                <a:cs typeface="Calibri Light"/>
              </a:rPr>
              <a:t>Standard Operating Procedures </a:t>
            </a:r>
            <a:endParaRPr lang="en-US" sz="5200" b="1">
              <a:solidFill>
                <a:srgbClr val="FFFFFF"/>
              </a:solidFill>
              <a:latin typeface="Centu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rgbClr val="FFFFFF"/>
                </a:solidFill>
                <a:cs typeface="Calibri"/>
              </a:rPr>
              <a:t>Fundamentals of Digital Forensics</a:t>
            </a:r>
          </a:p>
          <a:p>
            <a:r>
              <a:rPr lang="en-US" sz="2200">
                <a:solidFill>
                  <a:srgbClr val="FFFFFF"/>
                </a:solidFill>
                <a:cs typeface="Calibri"/>
              </a:rPr>
              <a:t>Presented by Savenaca Siwatibau</a:t>
            </a:r>
          </a:p>
          <a:p>
            <a:r>
              <a:rPr lang="en-US" sz="2200">
                <a:solidFill>
                  <a:srgbClr val="FFFFFF"/>
                </a:solidFill>
                <a:cs typeface="Calibri"/>
              </a:rPr>
              <a:t>Fiji Police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826B4A43-2A34-4B22-882C-D7552FA9C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429BAE5-B200-4FC0-BBC1-8D7C57D1D9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C6573-B296-41EF-86F8-4CEAD607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EXAMINATION AND FINAL ANALYSIS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644633-5AE1-44D6-8F5F-6376DDA13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xmlns="" id="{4FA74995-C5A7-4DBF-BFD1-C4831852D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xmlns="" id="{009DC7CE-EC50-455B-AEF3-758096A62E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xmlns="" id="{680D0724-2EE2-4A8E-B7FC-994977F2A6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xmlns="" id="{D7DD4A6B-2000-4A3E-BBCE-637ED6CDD2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xmlns="" id="{694A6722-0FE9-4640-B93F-C2BAA89560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xmlns="" id="{19F6A010-3765-4FAB-8CCA-7AC189141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xmlns="" id="{2ED876B1-4DDC-4999-864F-EFF32EFF5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xmlns="" id="{2DD9B48A-E7DB-4540-8781-F434856A7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xmlns="" id="{2BEF54FF-8FAE-4B7F-ACE8-52ED70B04E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xmlns="" id="{16F687E9-D21B-46CB-8A13-9BFDA780F6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xmlns="" id="{49C0A7C4-BA67-480B-9F9A-E96535756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xmlns="" id="{5C27E413-D9C4-45A2-AB5A-A00612798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xmlns="" id="{76F8DD1F-1A00-4D5A-B979-33A41277C9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xmlns="" id="{D16F8034-114D-4513-A6BD-F05ABF9AF4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xmlns="" id="{1DAD48F0-0B0E-40E2-9ED5-E0FBB99C4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xmlns="" id="{A58F217F-BBAB-4ACB-91C0-B119DEFDC6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xmlns="" id="{17D6638B-4C45-4C73-AFE3-8C41F939A9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xmlns="" id="{31A3013F-24A0-486B-A892-92E42BD741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xmlns="" id="{F4540C9F-BC47-470D-A9C2-4AB05FB4C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xmlns="" id="{A38505B1-1AD2-47B0-8122-2EB533CBA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B7B4769-64A8-4CAE-BFE1-B54DFE0DC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8721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35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xmlns="" id="{FFD4EA0D-929B-4288-A454-F6939CA53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4" r="10099" b="90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95ECB-DEA8-4F9A-8561-8F107CB7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VINAKA VAKALEVU/ THANK YOU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0B60F8-B681-42B3-A03D-8C81F16BD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>
                <a:latin typeface="Amasis MT Pro Black"/>
                <a:cs typeface="Calibri"/>
              </a:rPr>
              <a:t>QUESTIONS</a:t>
            </a:r>
            <a:endParaRPr lang="en-US" sz="4000" b="1">
              <a:latin typeface="Amasis MT Pro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55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6BD68-E4CC-4366-B71A-19A08A44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 Overview</a:t>
            </a:r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xmlns="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xmlns="" id="{40BF962F-4C6F-461E-86F2-C43F56CC9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xmlns="" id="{2E94A4F7-38E4-45EA-8E2E-CE1B5766B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794E34-2F83-4CDA-91B2-AA19ADF53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INTRODUCTION</a:t>
            </a:r>
          </a:p>
          <a:p>
            <a:r>
              <a:rPr lang="en-US" sz="2000">
                <a:solidFill>
                  <a:srgbClr val="FFFFFF"/>
                </a:solidFill>
              </a:rPr>
              <a:t>S.O.P</a:t>
            </a:r>
          </a:p>
          <a:p>
            <a:r>
              <a:rPr lang="en-US" sz="2000">
                <a:solidFill>
                  <a:srgbClr val="FFFFFF"/>
                </a:solidFill>
              </a:rPr>
              <a:t>CASE SCENARIO</a:t>
            </a:r>
          </a:p>
          <a:p>
            <a:r>
              <a:rPr lang="en-US" sz="2000">
                <a:solidFill>
                  <a:srgbClr val="FFFFFF"/>
                </a:solidFill>
              </a:rPr>
              <a:t>FINAL ANALYSIS AND REPORTING</a:t>
            </a:r>
          </a:p>
        </p:txBody>
      </p:sp>
      <p:pic>
        <p:nvPicPr>
          <p:cNvPr id="5" name="Graphic 5" descr="Laptop with phone and calculator">
            <a:extLst>
              <a:ext uri="{FF2B5EF4-FFF2-40B4-BE49-F238E27FC236}">
                <a16:creationId xmlns:a16="http://schemas.microsoft.com/office/drawing/2014/main" xmlns="" id="{976FDA62-DD2B-4304-937E-9F817BD77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6606" y="2173287"/>
            <a:ext cx="4003675" cy="400367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535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posing for a photo in front of a house&#10;&#10;Description automatically generated">
            <a:extLst>
              <a:ext uri="{FF2B5EF4-FFF2-40B4-BE49-F238E27FC236}">
                <a16:creationId xmlns:a16="http://schemas.microsoft.com/office/drawing/2014/main" xmlns="" id="{B6361374-1378-4D06-9884-C3A2BE333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5FFDE-A2A2-4C4C-AE61-A7207D70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FIJI POLICE 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DC3474-8AF3-4BCB-B912-7DB5FBE5E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1941411"/>
            <a:ext cx="4657194" cy="4573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CYBERCRIME UNIT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ESTABLISHED – 2008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INVESTIGATORS- 6 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DIGITAL FORENSICS- 2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Cases- Social Media Cases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             Revenge Porn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             Cyber Bullying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             Self-Harm/Suicide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             Cooperate Data Theft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             Hacking/ Unauthorized Network            Intrusion</a:t>
            </a: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Ransomware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BEC – Business Email Compromise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584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7B337-7472-4A87-AD43-8D9029C0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Standard Operating Procedures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4568CBC-7DCE-4704-8425-F88543D72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0800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4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ro di note di adesive con uno che si distingue dagli altri">
            <a:extLst>
              <a:ext uri="{FF2B5EF4-FFF2-40B4-BE49-F238E27FC236}">
                <a16:creationId xmlns:a16="http://schemas.microsoft.com/office/drawing/2014/main" xmlns="" id="{7C572F87-53A3-4D93-B3EC-77AD964EA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0" r="23418" b="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2F3F5-0493-40B6-95AF-5F71DC50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CASE SENARIO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96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8333BA-AE6E-427A-9B16-A39C8073F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F3265-C076-4716-A157-5A4BA18F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9229E-6111-4D6F-99F9-3659D7DE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Initial report indicates that file sharing sever has been compromised with Ransomware</a:t>
            </a:r>
          </a:p>
          <a:p>
            <a:r>
              <a:rPr lang="en-US" sz="2400" dirty="0">
                <a:cs typeface="Calibri"/>
              </a:rPr>
              <a:t>Company Data is stored</a:t>
            </a:r>
          </a:p>
          <a:p>
            <a:r>
              <a:rPr lang="en-US" sz="2400" dirty="0">
                <a:cs typeface="Calibri"/>
              </a:rPr>
              <a:t>Backup/ Not Reliable</a:t>
            </a:r>
          </a:p>
          <a:p>
            <a:r>
              <a:rPr lang="en-US" sz="2400" dirty="0">
                <a:cs typeface="Calibri"/>
              </a:rPr>
              <a:t>Company Operation is halted</a:t>
            </a:r>
          </a:p>
          <a:p>
            <a:r>
              <a:rPr lang="en-US" sz="2400" dirty="0">
                <a:cs typeface="Calibri"/>
              </a:rPr>
              <a:t>Critical Infrastructure</a:t>
            </a:r>
          </a:p>
          <a:p>
            <a:r>
              <a:rPr lang="en-US" sz="2400" dirty="0">
                <a:cs typeface="Calibri"/>
              </a:rPr>
              <a:t>Minimize Downtime</a:t>
            </a:r>
          </a:p>
        </p:txBody>
      </p:sp>
    </p:spTree>
    <p:extLst>
      <p:ext uri="{BB962C8B-B14F-4D97-AF65-F5344CB8AC3E}">
        <p14:creationId xmlns:p14="http://schemas.microsoft.com/office/powerpoint/2010/main" val="219789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E08C9-AF18-4CA6-9A2D-BBC06C0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INITIAL ACTIONS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22CA0-D1D2-4BB2-BAAF-5847EC33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cs typeface="Calibri"/>
              </a:rPr>
              <a:t>ASSESING – Meeting with the Company IT team to assess and confirm incident</a:t>
            </a:r>
          </a:p>
          <a:p>
            <a:r>
              <a:rPr lang="en-US" sz="2600">
                <a:cs typeface="Calibri"/>
              </a:rPr>
              <a:t>Reporting- Official report to me made</a:t>
            </a:r>
          </a:p>
          <a:p>
            <a:r>
              <a:rPr lang="en-US" sz="2600">
                <a:cs typeface="Calibri"/>
              </a:rPr>
              <a:t>Detail Action- Detail action of Digital Forensics approach. </a:t>
            </a:r>
          </a:p>
          <a:p>
            <a:r>
              <a:rPr lang="en-US" sz="2600">
                <a:cs typeface="Calibri"/>
              </a:rPr>
              <a:t>- Model of Sever</a:t>
            </a:r>
          </a:p>
          <a:p>
            <a:r>
              <a:rPr lang="en-US" sz="2600">
                <a:cs typeface="Calibri"/>
              </a:rPr>
              <a:t>- OS </a:t>
            </a:r>
          </a:p>
          <a:p>
            <a:r>
              <a:rPr lang="en-US" sz="2600">
                <a:cs typeface="Calibri"/>
              </a:rPr>
              <a:t>-Administrative Credentials</a:t>
            </a:r>
          </a:p>
          <a:p>
            <a:r>
              <a:rPr lang="en-US" sz="2600">
                <a:cs typeface="Calibri"/>
              </a:rPr>
              <a:t>-HDD Capacity</a:t>
            </a:r>
          </a:p>
          <a:p>
            <a:r>
              <a:rPr lang="en-US" sz="2600">
                <a:cs typeface="Calibri"/>
              </a:rPr>
              <a:t>-Ransome Noted</a:t>
            </a:r>
          </a:p>
          <a:p>
            <a:r>
              <a:rPr lang="en-US" sz="2600">
                <a:cs typeface="Calibri"/>
              </a:rPr>
              <a:t>-File Extension</a:t>
            </a:r>
          </a:p>
          <a:p>
            <a:r>
              <a:rPr lang="en-US" sz="2600">
                <a:cs typeface="Calibri"/>
              </a:rPr>
              <a:t>-Time and Date of the Incident</a:t>
            </a:r>
          </a:p>
          <a:p>
            <a:endParaRPr lang="en-US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70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523D3-3D68-4F58-B231-0F485CCA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Digital Forensics Technician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AC52ED9-076A-488B-A8E0-B06C57E6C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6720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1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C56E9-D418-451A-ADD2-1573A9B2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Initial Action.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25BFD6A-D69A-47CC-8042-E6EDBD987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8194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68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</Words>
  <Application>Microsoft Office PowerPoint</Application>
  <PresentationFormat>Widescreen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Amasis MT Pro Black</vt:lpstr>
      <vt:lpstr>Arial</vt:lpstr>
      <vt:lpstr>Biome</vt:lpstr>
      <vt:lpstr>Calibri</vt:lpstr>
      <vt:lpstr>Calibri Light</vt:lpstr>
      <vt:lpstr>Century</vt:lpstr>
      <vt:lpstr>office theme</vt:lpstr>
      <vt:lpstr>Standard Operating Procedures </vt:lpstr>
      <vt:lpstr>Presentation Overview</vt:lpstr>
      <vt:lpstr>FIJI POLICE FORCE</vt:lpstr>
      <vt:lpstr>Standard Operating Procedures</vt:lpstr>
      <vt:lpstr>CASE SENARIO </vt:lpstr>
      <vt:lpstr>Ransomware</vt:lpstr>
      <vt:lpstr>INITIAL ACTIONS</vt:lpstr>
      <vt:lpstr>Digital Forensics Technician</vt:lpstr>
      <vt:lpstr>Initial Action.</vt:lpstr>
      <vt:lpstr>EXAMINATION AND FINAL ANALYSIS</vt:lpstr>
      <vt:lpstr>VINAKA VAKALEVU/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Hugh, Laura</dc:creator>
  <cp:lastModifiedBy>Hugh, Laura</cp:lastModifiedBy>
  <cp:revision>402</cp:revision>
  <dcterms:created xsi:type="dcterms:W3CDTF">2021-06-08T02:54:04Z</dcterms:created>
  <dcterms:modified xsi:type="dcterms:W3CDTF">2021-08-10T02:19:47Z</dcterms:modified>
</cp:coreProperties>
</file>